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2" r:id="rId2"/>
    <p:sldId id="273" r:id="rId3"/>
    <p:sldId id="277" r:id="rId4"/>
    <p:sldId id="278" r:id="rId5"/>
    <p:sldId id="280" r:id="rId6"/>
    <p:sldId id="281" r:id="rId7"/>
    <p:sldId id="282" r:id="rId8"/>
    <p:sldId id="283" r:id="rId9"/>
    <p:sldId id="296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F2CD9B-4C5C-40F9-9BB1-1F86FA9F60B5}" v="141" dt="2023-04-25T00:28:51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实" userId="4583ffe2-5da7-45e3-8581-7f06dbfe0081" providerId="ADAL" clId="{CA0AF441-D96D-4EAE-AA1C-9B1CB24C67F9}"/>
    <pc:docChg chg="undo custSel modSld">
      <pc:chgData name="实" userId="4583ffe2-5da7-45e3-8581-7f06dbfe0081" providerId="ADAL" clId="{CA0AF441-D96D-4EAE-AA1C-9B1CB24C67F9}" dt="2023-04-23T14:14:26.695" v="281" actId="1076"/>
      <pc:docMkLst>
        <pc:docMk/>
      </pc:docMkLst>
      <pc:sldChg chg="addSp delSp modSp mod">
        <pc:chgData name="实" userId="4583ffe2-5da7-45e3-8581-7f06dbfe0081" providerId="ADAL" clId="{CA0AF441-D96D-4EAE-AA1C-9B1CB24C67F9}" dt="2023-04-23T14:14:26.695" v="281" actId="1076"/>
        <pc:sldMkLst>
          <pc:docMk/>
          <pc:sldMk cId="0" sldId="272"/>
        </pc:sldMkLst>
        <pc:spChg chg="add del mod">
          <ac:chgData name="实" userId="4583ffe2-5da7-45e3-8581-7f06dbfe0081" providerId="ADAL" clId="{CA0AF441-D96D-4EAE-AA1C-9B1CB24C67F9}" dt="2023-04-23T14:14:26.695" v="281" actId="1076"/>
          <ac:spMkLst>
            <pc:docMk/>
            <pc:sldMk cId="0" sldId="272"/>
            <ac:spMk id="3" creationId="{11D0A8C4-ACED-360C-95F9-C25081C72863}"/>
          </ac:spMkLst>
        </pc:spChg>
        <pc:spChg chg="mod">
          <ac:chgData name="实" userId="4583ffe2-5da7-45e3-8581-7f06dbfe0081" providerId="ADAL" clId="{CA0AF441-D96D-4EAE-AA1C-9B1CB24C67F9}" dt="2023-04-23T14:13:31.434" v="217" actId="255"/>
          <ac:spMkLst>
            <pc:docMk/>
            <pc:sldMk cId="0" sldId="272"/>
            <ac:spMk id="9" creationId="{B1D75B6A-8C32-45B4-BA7D-2DAA61F8C6EA}"/>
          </ac:spMkLst>
        </pc:spChg>
        <pc:spChg chg="mod">
          <ac:chgData name="实" userId="4583ffe2-5da7-45e3-8581-7f06dbfe0081" providerId="ADAL" clId="{CA0AF441-D96D-4EAE-AA1C-9B1CB24C67F9}" dt="2023-04-23T14:12:58.686" v="205" actId="255"/>
          <ac:spMkLst>
            <pc:docMk/>
            <pc:sldMk cId="0" sldId="272"/>
            <ac:spMk id="16" creationId="{00000000-0000-0000-0000-000000000000}"/>
          </ac:spMkLst>
        </pc:spChg>
        <pc:spChg chg="mod">
          <ac:chgData name="实" userId="4583ffe2-5da7-45e3-8581-7f06dbfe0081" providerId="ADAL" clId="{CA0AF441-D96D-4EAE-AA1C-9B1CB24C67F9}" dt="2023-04-23T14:07:45.057" v="78" actId="20577"/>
          <ac:spMkLst>
            <pc:docMk/>
            <pc:sldMk cId="0" sldId="272"/>
            <ac:spMk id="17" creationId="{00000000-0000-0000-0000-000000000000}"/>
          </ac:spMkLst>
        </pc:spChg>
        <pc:picChg chg="del mod">
          <ac:chgData name="实" userId="4583ffe2-5da7-45e3-8581-7f06dbfe0081" providerId="ADAL" clId="{CA0AF441-D96D-4EAE-AA1C-9B1CB24C67F9}" dt="2023-04-23T14:05:46.072" v="21" actId="478"/>
          <ac:picMkLst>
            <pc:docMk/>
            <pc:sldMk cId="0" sldId="272"/>
            <ac:picMk id="5" creationId="{00000000-0000-0000-0000-000000000000}"/>
          </ac:picMkLst>
        </pc:picChg>
        <pc:picChg chg="mod">
          <ac:chgData name="实" userId="4583ffe2-5da7-45e3-8581-7f06dbfe0081" providerId="ADAL" clId="{CA0AF441-D96D-4EAE-AA1C-9B1CB24C67F9}" dt="2023-04-23T14:06:00.165" v="25" actId="1076"/>
          <ac:picMkLst>
            <pc:docMk/>
            <pc:sldMk cId="0" sldId="272"/>
            <ac:picMk id="6" creationId="{65F29160-8089-47EC-B72B-EBB5CB06D50C}"/>
          </ac:picMkLst>
        </pc:picChg>
        <pc:cxnChg chg="add del">
          <ac:chgData name="实" userId="4583ffe2-5da7-45e3-8581-7f06dbfe0081" providerId="ADAL" clId="{CA0AF441-D96D-4EAE-AA1C-9B1CB24C67F9}" dt="2023-04-23T14:10:14.061" v="148" actId="478"/>
          <ac:cxnSpMkLst>
            <pc:docMk/>
            <pc:sldMk cId="0" sldId="272"/>
            <ac:cxnSpMk id="8" creationId="{00000000-0000-0000-0000-000000000000}"/>
          </ac:cxnSpMkLst>
        </pc:cxnChg>
      </pc:sldChg>
    </pc:docChg>
  </pc:docChgLst>
  <pc:docChgLst>
    <pc:chgData name="实" userId="4583ffe2-5da7-45e3-8581-7f06dbfe0081" providerId="ADAL" clId="{AEF2CD9B-4C5C-40F9-9BB1-1F86FA9F60B5}"/>
    <pc:docChg chg="undo redo custSel addSld delSld modSld">
      <pc:chgData name="实" userId="4583ffe2-5da7-45e3-8581-7f06dbfe0081" providerId="ADAL" clId="{AEF2CD9B-4C5C-40F9-9BB1-1F86FA9F60B5}" dt="2023-04-25T04:34:31.187" v="4390" actId="20577"/>
      <pc:docMkLst>
        <pc:docMk/>
      </pc:docMkLst>
      <pc:sldChg chg="addSp delSp modSp add del mod modClrScheme chgLayout">
        <pc:chgData name="实" userId="4583ffe2-5da7-45e3-8581-7f06dbfe0081" providerId="ADAL" clId="{AEF2CD9B-4C5C-40F9-9BB1-1F86FA9F60B5}" dt="2023-04-24T17:49:20.767" v="4081" actId="2696"/>
        <pc:sldMkLst>
          <pc:docMk/>
          <pc:sldMk cId="0" sldId="272"/>
        </pc:sldMkLst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2" creationId="{0057A5AE-ADA0-C9BD-82A3-E7C8696A4E1E}"/>
          </ac:spMkLst>
        </pc:spChg>
        <pc:spChg chg="mod">
          <ac:chgData name="实" userId="4583ffe2-5da7-45e3-8581-7f06dbfe0081" providerId="ADAL" clId="{AEF2CD9B-4C5C-40F9-9BB1-1F86FA9F60B5}" dt="2023-04-24T16:06:59.045" v="1362" actId="20577"/>
          <ac:spMkLst>
            <pc:docMk/>
            <pc:sldMk cId="0" sldId="272"/>
            <ac:spMk id="3" creationId="{11D0A8C4-ACED-360C-95F9-C25081C72863}"/>
          </ac:spMkLst>
        </pc:spChg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4" creationId="{6F101549-5DD8-B29D-9C42-DF446A889944}"/>
          </ac:spMkLst>
        </pc:spChg>
      </pc:sldChg>
      <pc:sldChg chg="addSp delSp modSp new mod">
        <pc:chgData name="实" userId="4583ffe2-5da7-45e3-8581-7f06dbfe0081" providerId="ADAL" clId="{AEF2CD9B-4C5C-40F9-9BB1-1F86FA9F60B5}" dt="2023-04-24T16:36:44.408" v="1961" actId="1076"/>
        <pc:sldMkLst>
          <pc:docMk/>
          <pc:sldMk cId="2021693104" sldId="273"/>
        </pc:sldMkLst>
        <pc:spChg chg="mod">
          <ac:chgData name="实" userId="4583ffe2-5da7-45e3-8581-7f06dbfe0081" providerId="ADAL" clId="{AEF2CD9B-4C5C-40F9-9BB1-1F86FA9F60B5}" dt="2023-04-24T16:36:29.384" v="1960" actId="1036"/>
          <ac:spMkLst>
            <pc:docMk/>
            <pc:sldMk cId="2021693104" sldId="273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3T14:17:10.719" v="5" actId="478"/>
          <ac:spMkLst>
            <pc:docMk/>
            <pc:sldMk cId="2021693104" sldId="273"/>
            <ac:spMk id="3" creationId="{79E52981-4C22-08D3-79A6-951BACC96A6A}"/>
          </ac:spMkLst>
        </pc:spChg>
        <pc:spChg chg="add mod">
          <ac:chgData name="实" userId="4583ffe2-5da7-45e3-8581-7f06dbfe0081" providerId="ADAL" clId="{AEF2CD9B-4C5C-40F9-9BB1-1F86FA9F60B5}" dt="2023-04-24T15:48:31.874" v="1211" actId="1076"/>
          <ac:spMkLst>
            <pc:docMk/>
            <pc:sldMk cId="2021693104" sldId="273"/>
            <ac:spMk id="3" creationId="{FDD4A675-6D40-829A-CE0D-0AFA9BE20A6B}"/>
          </ac:spMkLst>
        </pc:spChg>
        <pc:spChg chg="add mod">
          <ac:chgData name="实" userId="4583ffe2-5da7-45e3-8581-7f06dbfe0081" providerId="ADAL" clId="{AEF2CD9B-4C5C-40F9-9BB1-1F86FA9F60B5}" dt="2023-04-24T16:01:48.906" v="1320" actId="1076"/>
          <ac:spMkLst>
            <pc:docMk/>
            <pc:sldMk cId="2021693104" sldId="273"/>
            <ac:spMk id="6" creationId="{8FF474E9-2333-8BC5-F186-FF1F8344E52E}"/>
          </ac:spMkLst>
        </pc:spChg>
        <pc:picChg chg="add mod">
          <ac:chgData name="实" userId="4583ffe2-5da7-45e3-8581-7f06dbfe0081" providerId="ADAL" clId="{AEF2CD9B-4C5C-40F9-9BB1-1F86FA9F60B5}" dt="2023-04-24T15:49:30.716" v="1221" actId="14100"/>
          <ac:picMkLst>
            <pc:docMk/>
            <pc:sldMk cId="2021693104" sldId="273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4T16:36:44.408" v="1961" actId="1076"/>
          <ac:picMkLst>
            <pc:docMk/>
            <pc:sldMk cId="2021693104" sldId="273"/>
            <ac:picMk id="5" creationId="{88BA27BE-46F8-3B71-0BBC-F822D21F6E2F}"/>
          </ac:picMkLst>
        </pc:picChg>
      </pc:sldChg>
      <pc:sldChg chg="add del">
        <pc:chgData name="实" userId="4583ffe2-5da7-45e3-8581-7f06dbfe0081" providerId="ADAL" clId="{AEF2CD9B-4C5C-40F9-9BB1-1F86FA9F60B5}" dt="2023-04-23T14:16:51.296" v="1" actId="47"/>
        <pc:sldMkLst>
          <pc:docMk/>
          <pc:sldMk cId="4122866741" sldId="273"/>
        </pc:sldMkLst>
      </pc:sldChg>
      <pc:sldChg chg="addSp delSp modSp add del mod">
        <pc:chgData name="实" userId="4583ffe2-5da7-45e3-8581-7f06dbfe0081" providerId="ADAL" clId="{AEF2CD9B-4C5C-40F9-9BB1-1F86FA9F60B5}" dt="2023-04-24T15:47:04.891" v="1201" actId="47"/>
        <pc:sldMkLst>
          <pc:docMk/>
          <pc:sldMk cId="1807704730" sldId="274"/>
        </pc:sldMkLst>
        <pc:spChg chg="mod">
          <ac:chgData name="实" userId="4583ffe2-5da7-45e3-8581-7f06dbfe0081" providerId="ADAL" clId="{AEF2CD9B-4C5C-40F9-9BB1-1F86FA9F60B5}" dt="2023-04-23T14:35:49.645" v="388" actId="123"/>
          <ac:spMkLst>
            <pc:docMk/>
            <pc:sldMk cId="1807704730" sldId="274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3T14:33:11.488" v="330" actId="22"/>
          <ac:spMkLst>
            <pc:docMk/>
            <pc:sldMk cId="1807704730" sldId="274"/>
            <ac:spMk id="9" creationId="{57AEE9CC-84E9-345C-4246-15609E2B86FD}"/>
          </ac:spMkLst>
        </pc:spChg>
        <pc:picChg chg="add mod">
          <ac:chgData name="实" userId="4583ffe2-5da7-45e3-8581-7f06dbfe0081" providerId="ADAL" clId="{AEF2CD9B-4C5C-40F9-9BB1-1F86FA9F60B5}" dt="2023-04-23T14:32:26.804" v="328" actId="1076"/>
          <ac:picMkLst>
            <pc:docMk/>
            <pc:sldMk cId="1807704730" sldId="274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3T14:32:24.517" v="327" actId="1076"/>
          <ac:picMkLst>
            <pc:docMk/>
            <pc:sldMk cId="1807704730" sldId="274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2.778" v="1200" actId="47"/>
        <pc:sldMkLst>
          <pc:docMk/>
          <pc:sldMk cId="2359668886" sldId="275"/>
        </pc:sldMkLst>
        <pc:spChg chg="mod">
          <ac:chgData name="实" userId="4583ffe2-5da7-45e3-8581-7f06dbfe0081" providerId="ADAL" clId="{AEF2CD9B-4C5C-40F9-9BB1-1F86FA9F60B5}" dt="2023-04-23T14:36:10.990" v="392" actId="27636"/>
          <ac:spMkLst>
            <pc:docMk/>
            <pc:sldMk cId="2359668886" sldId="275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4:36:53.623" v="402" actId="1076"/>
          <ac:spMkLst>
            <pc:docMk/>
            <pc:sldMk cId="2359668886" sldId="275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3T14:38:03.412" v="411" actId="1076"/>
          <ac:spMkLst>
            <pc:docMk/>
            <pc:sldMk cId="2359668886" sldId="275"/>
            <ac:spMk id="9" creationId="{4EBAC984-1170-B24E-A44C-53FA84FAD51B}"/>
          </ac:spMkLst>
        </pc:spChg>
        <pc:picChg chg="add mod">
          <ac:chgData name="实" userId="4583ffe2-5da7-45e3-8581-7f06dbfe0081" providerId="ADAL" clId="{AEF2CD9B-4C5C-40F9-9BB1-1F86FA9F60B5}" dt="2023-04-23T14:34:11.337" v="369"/>
          <ac:picMkLst>
            <pc:docMk/>
            <pc:sldMk cId="2359668886" sldId="275"/>
            <ac:picMk id="3" creationId="{68DE6A32-7477-0F31-6340-5EDC61982CD3}"/>
          </ac:picMkLst>
        </pc:picChg>
        <pc:picChg chg="del">
          <ac:chgData name="实" userId="4583ffe2-5da7-45e3-8581-7f06dbfe0081" providerId="ADAL" clId="{AEF2CD9B-4C5C-40F9-9BB1-1F86FA9F60B5}" dt="2023-04-23T14:33:31.860" v="366" actId="478"/>
          <ac:picMkLst>
            <pc:docMk/>
            <pc:sldMk cId="2359668886" sldId="275"/>
            <ac:picMk id="5" creationId="{3C09DE01-5549-C2B3-9D06-7B22264AE11D}"/>
          </ac:picMkLst>
        </pc:picChg>
        <pc:picChg chg="add mod">
          <ac:chgData name="实" userId="4583ffe2-5da7-45e3-8581-7f06dbfe0081" providerId="ADAL" clId="{AEF2CD9B-4C5C-40F9-9BB1-1F86FA9F60B5}" dt="2023-04-23T14:36:41.174" v="398" actId="1076"/>
          <ac:picMkLst>
            <pc:docMk/>
            <pc:sldMk cId="2359668886" sldId="275"/>
            <ac:picMk id="6" creationId="{5A98DB3A-7FEC-8F15-F271-109BCB016AE5}"/>
          </ac:picMkLst>
        </pc:picChg>
        <pc:picChg chg="del">
          <ac:chgData name="实" userId="4583ffe2-5da7-45e3-8581-7f06dbfe0081" providerId="ADAL" clId="{AEF2CD9B-4C5C-40F9-9BB1-1F86FA9F60B5}" dt="2023-04-23T14:33:32.400" v="367" actId="478"/>
          <ac:picMkLst>
            <pc:docMk/>
            <pc:sldMk cId="2359668886" sldId="275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7.349" v="1202" actId="47"/>
        <pc:sldMkLst>
          <pc:docMk/>
          <pc:sldMk cId="2067082726" sldId="276"/>
        </pc:sldMkLst>
        <pc:spChg chg="mod">
          <ac:chgData name="实" userId="4583ffe2-5da7-45e3-8581-7f06dbfe0081" providerId="ADAL" clId="{AEF2CD9B-4C5C-40F9-9BB1-1F86FA9F60B5}" dt="2023-04-23T15:11:23.374" v="930" actId="123"/>
          <ac:spMkLst>
            <pc:docMk/>
            <pc:sldMk cId="2067082726" sldId="276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5:08:06.610" v="907" actId="113"/>
          <ac:spMkLst>
            <pc:docMk/>
            <pc:sldMk cId="2067082726" sldId="276"/>
            <ac:spMk id="3" creationId="{72540C15-B240-F7A7-DFF6-2B78658F12EB}"/>
          </ac:spMkLst>
        </pc:spChg>
        <pc:spChg chg="del">
          <ac:chgData name="实" userId="4583ffe2-5da7-45e3-8581-7f06dbfe0081" providerId="ADAL" clId="{AEF2CD9B-4C5C-40F9-9BB1-1F86FA9F60B5}" dt="2023-04-23T14:39:57.879" v="413" actId="478"/>
          <ac:spMkLst>
            <pc:docMk/>
            <pc:sldMk cId="2067082726" sldId="276"/>
            <ac:spMk id="8" creationId="{68DA074A-FA75-AED3-EF9D-E5881284F021}"/>
          </ac:spMkLst>
        </pc:spChg>
        <pc:spChg chg="del">
          <ac:chgData name="实" userId="4583ffe2-5da7-45e3-8581-7f06dbfe0081" providerId="ADAL" clId="{AEF2CD9B-4C5C-40F9-9BB1-1F86FA9F60B5}" dt="2023-04-23T14:40:00.167" v="415" actId="478"/>
          <ac:spMkLst>
            <pc:docMk/>
            <pc:sldMk cId="2067082726" sldId="276"/>
            <ac:spMk id="9" creationId="{4EBAC984-1170-B24E-A44C-53FA84FAD51B}"/>
          </ac:spMkLst>
        </pc:spChg>
        <pc:picChg chg="del">
          <ac:chgData name="实" userId="4583ffe2-5da7-45e3-8581-7f06dbfe0081" providerId="ADAL" clId="{AEF2CD9B-4C5C-40F9-9BB1-1F86FA9F60B5}" dt="2023-04-23T14:39:58.399" v="414" actId="478"/>
          <ac:picMkLst>
            <pc:docMk/>
            <pc:sldMk cId="2067082726" sldId="276"/>
            <ac:picMk id="6" creationId="{5A98DB3A-7FEC-8F15-F271-109BCB016AE5}"/>
          </ac:picMkLst>
        </pc:picChg>
      </pc:sldChg>
      <pc:sldChg chg="addSp delSp modSp add mod">
        <pc:chgData name="实" userId="4583ffe2-5da7-45e3-8581-7f06dbfe0081" providerId="ADAL" clId="{AEF2CD9B-4C5C-40F9-9BB1-1F86FA9F60B5}" dt="2023-04-25T01:42:20.238" v="4343" actId="20577"/>
        <pc:sldMkLst>
          <pc:docMk/>
          <pc:sldMk cId="2723943423" sldId="277"/>
        </pc:sldMkLst>
        <pc:spChg chg="mod">
          <ac:chgData name="实" userId="4583ffe2-5da7-45e3-8581-7f06dbfe0081" providerId="ADAL" clId="{AEF2CD9B-4C5C-40F9-9BB1-1F86FA9F60B5}" dt="2023-04-25T01:42:20.238" v="4343" actId="20577"/>
          <ac:spMkLst>
            <pc:docMk/>
            <pc:sldMk cId="2723943423" sldId="277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1:19.557" v="1233"/>
          <ac:spMkLst>
            <pc:docMk/>
            <pc:sldMk cId="2723943423" sldId="277"/>
            <ac:spMk id="5" creationId="{190C5F62-0744-7C96-DE91-F01DE2CAB78A}"/>
          </ac:spMkLst>
        </pc:spChg>
        <pc:spChg chg="add del mod">
          <ac:chgData name="实" userId="4583ffe2-5da7-45e3-8581-7f06dbfe0081" providerId="ADAL" clId="{AEF2CD9B-4C5C-40F9-9BB1-1F86FA9F60B5}" dt="2023-04-24T15:51:17.907" v="1231"/>
          <ac:spMkLst>
            <pc:docMk/>
            <pc:sldMk cId="2723943423" sldId="277"/>
            <ac:spMk id="7" creationId="{9143D4F8-7CE6-AA99-9719-4AB349F503B6}"/>
          </ac:spMkLst>
        </pc:spChg>
        <pc:spChg chg="del">
          <ac:chgData name="实" userId="4583ffe2-5da7-45e3-8581-7f06dbfe0081" providerId="ADAL" clId="{AEF2CD9B-4C5C-40F9-9BB1-1F86FA9F60B5}" dt="2023-04-23T15:02:57.866" v="799" actId="478"/>
          <ac:spMkLst>
            <pc:docMk/>
            <pc:sldMk cId="2723943423" sldId="277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4T15:51:50.495" v="1264" actId="20577"/>
          <ac:spMkLst>
            <pc:docMk/>
            <pc:sldMk cId="2723943423" sldId="277"/>
            <ac:spMk id="9" creationId="{436189DB-848E-8B03-7EE3-5792BF8BCAD0}"/>
          </ac:spMkLst>
        </pc:spChg>
        <pc:spChg chg="del">
          <ac:chgData name="实" userId="4583ffe2-5da7-45e3-8581-7f06dbfe0081" providerId="ADAL" clId="{AEF2CD9B-4C5C-40F9-9BB1-1F86FA9F60B5}" dt="2023-04-23T15:03:00.356" v="801" actId="478"/>
          <ac:spMkLst>
            <pc:docMk/>
            <pc:sldMk cId="2723943423" sldId="277"/>
            <ac:spMk id="9" creationId="{4EBAC984-1170-B24E-A44C-53FA84FAD51B}"/>
          </ac:spMkLst>
        </pc:spChg>
        <pc:picChg chg="add del mod">
          <ac:chgData name="实" userId="4583ffe2-5da7-45e3-8581-7f06dbfe0081" providerId="ADAL" clId="{AEF2CD9B-4C5C-40F9-9BB1-1F86FA9F60B5}" dt="2023-04-24T15:51:19.557" v="1233"/>
          <ac:picMkLst>
            <pc:docMk/>
            <pc:sldMk cId="2723943423" sldId="277"/>
            <ac:picMk id="3" creationId="{7086A752-E865-B27B-1A42-CAE1D6D9AEAB}"/>
          </ac:picMkLst>
        </pc:picChg>
        <pc:picChg chg="del">
          <ac:chgData name="实" userId="4583ffe2-5da7-45e3-8581-7f06dbfe0081" providerId="ADAL" clId="{AEF2CD9B-4C5C-40F9-9BB1-1F86FA9F60B5}" dt="2023-04-24T15:48:41.066" v="1212" actId="478"/>
          <ac:picMkLst>
            <pc:docMk/>
            <pc:sldMk cId="2723943423" sldId="277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5T01:39:24.337" v="4330" actId="1076"/>
          <ac:picMkLst>
            <pc:docMk/>
            <pc:sldMk cId="2723943423" sldId="277"/>
            <ac:picMk id="4" creationId="{D6994251-795F-6370-C482-33FD6CC11FA4}"/>
          </ac:picMkLst>
        </pc:picChg>
        <pc:picChg chg="del">
          <ac:chgData name="实" userId="4583ffe2-5da7-45e3-8581-7f06dbfe0081" providerId="ADAL" clId="{AEF2CD9B-4C5C-40F9-9BB1-1F86FA9F60B5}" dt="2023-04-23T15:02:58.523" v="800" actId="478"/>
          <ac:picMkLst>
            <pc:docMk/>
            <pc:sldMk cId="2723943423" sldId="277"/>
            <ac:picMk id="6" creationId="{5A98DB3A-7FEC-8F15-F271-109BCB016AE5}"/>
          </ac:picMkLst>
        </pc:picChg>
        <pc:picChg chg="add del mod">
          <ac:chgData name="实" userId="4583ffe2-5da7-45e3-8581-7f06dbfe0081" providerId="ADAL" clId="{AEF2CD9B-4C5C-40F9-9BB1-1F86FA9F60B5}" dt="2023-04-24T15:51:17.907" v="1231"/>
          <ac:picMkLst>
            <pc:docMk/>
            <pc:sldMk cId="2723943423" sldId="277"/>
            <ac:picMk id="6" creationId="{6D6BE515-11D2-948A-9B17-42F0D76845F4}"/>
          </ac:picMkLst>
        </pc:picChg>
        <pc:picChg chg="add mod">
          <ac:chgData name="实" userId="4583ffe2-5da7-45e3-8581-7f06dbfe0081" providerId="ADAL" clId="{AEF2CD9B-4C5C-40F9-9BB1-1F86FA9F60B5}" dt="2023-04-24T15:51:20.625" v="1234"/>
          <ac:picMkLst>
            <pc:docMk/>
            <pc:sldMk cId="2723943423" sldId="277"/>
            <ac:picMk id="8" creationId="{0891E5C6-E316-6538-FCC1-98AD4CCC2359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34.706" v="1289"/>
        <pc:sldMkLst>
          <pc:docMk/>
          <pc:sldMk cId="2991258028" sldId="278"/>
        </pc:sldMkLst>
        <pc:spChg chg="mod">
          <ac:chgData name="实" userId="4583ffe2-5da7-45e3-8581-7f06dbfe0081" providerId="ADAL" clId="{AEF2CD9B-4C5C-40F9-9BB1-1F86FA9F60B5}" dt="2023-04-23T15:16:16.733" v="1056" actId="1076"/>
          <ac:spMkLst>
            <pc:docMk/>
            <pc:sldMk cId="2991258028" sldId="278"/>
            <ac:spMk id="2" creationId="{805D0C01-16A3-9CE1-026C-CAF341933BEA}"/>
          </ac:spMkLst>
        </pc:spChg>
        <pc:spChg chg="del mod">
          <ac:chgData name="实" userId="4583ffe2-5da7-45e3-8581-7f06dbfe0081" providerId="ADAL" clId="{AEF2CD9B-4C5C-40F9-9BB1-1F86FA9F60B5}" dt="2023-04-23T15:15:02.997" v="1049" actId="478"/>
          <ac:spMkLst>
            <pc:docMk/>
            <pc:sldMk cId="2991258028" sldId="278"/>
            <ac:spMk id="3" creationId="{72540C15-B240-F7A7-DFF6-2B78658F12EB}"/>
          </ac:spMkLst>
        </pc:spChg>
        <pc:spChg chg="add del mod">
          <ac:chgData name="实" userId="4583ffe2-5da7-45e3-8581-7f06dbfe0081" providerId="ADAL" clId="{AEF2CD9B-4C5C-40F9-9BB1-1F86FA9F60B5}" dt="2023-04-24T15:53:34.373" v="1288" actId="478"/>
          <ac:spMkLst>
            <pc:docMk/>
            <pc:sldMk cId="2991258028" sldId="278"/>
            <ac:spMk id="4" creationId="{82522301-3339-BDE1-3FAB-9523CAEE3D83}"/>
          </ac:spMkLst>
        </pc:spChg>
        <pc:spChg chg="add mod">
          <ac:chgData name="实" userId="4583ffe2-5da7-45e3-8581-7f06dbfe0081" providerId="ADAL" clId="{AEF2CD9B-4C5C-40F9-9BB1-1F86FA9F60B5}" dt="2023-04-24T15:53:34.706" v="1289"/>
          <ac:spMkLst>
            <pc:docMk/>
            <pc:sldMk cId="2991258028" sldId="278"/>
            <ac:spMk id="7" creationId="{9BA2FC20-59C7-254D-427F-750E49ACC6FF}"/>
          </ac:spMkLst>
        </pc:spChg>
        <pc:picChg chg="add mod">
          <ac:chgData name="实" userId="4583ffe2-5da7-45e3-8581-7f06dbfe0081" providerId="ADAL" clId="{AEF2CD9B-4C5C-40F9-9BB1-1F86FA9F60B5}" dt="2023-04-24T15:51:26.268" v="1235"/>
          <ac:picMkLst>
            <pc:docMk/>
            <pc:sldMk cId="2991258028" sldId="278"/>
            <ac:picMk id="3" creationId="{0368B4B7-CC7E-ACC5-8841-92462E652310}"/>
          </ac:picMkLst>
        </pc:picChg>
        <pc:picChg chg="del mod">
          <ac:chgData name="实" userId="4583ffe2-5da7-45e3-8581-7f06dbfe0081" providerId="ADAL" clId="{AEF2CD9B-4C5C-40F9-9BB1-1F86FA9F60B5}" dt="2023-04-23T15:16:28.295" v="1057" actId="478"/>
          <ac:picMkLst>
            <pc:docMk/>
            <pc:sldMk cId="2991258028" sldId="278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3T15:15:31.306" v="1054" actId="1076"/>
          <ac:picMkLst>
            <pc:docMk/>
            <pc:sldMk cId="2991258028" sldId="278"/>
            <ac:picMk id="5" creationId="{EF7FFCD5-F582-352B-800D-826B39C800A9}"/>
          </ac:picMkLst>
        </pc:picChg>
        <pc:picChg chg="add del mod">
          <ac:chgData name="实" userId="4583ffe2-5da7-45e3-8581-7f06dbfe0081" providerId="ADAL" clId="{AEF2CD9B-4C5C-40F9-9BB1-1F86FA9F60B5}" dt="2023-04-24T15:48:42.629" v="1213" actId="478"/>
          <ac:picMkLst>
            <pc:docMk/>
            <pc:sldMk cId="2991258028" sldId="278"/>
            <ac:picMk id="6" creationId="{7A38A8CB-D503-2BFF-D769-E1C8AD9C3362}"/>
          </ac:picMkLst>
        </pc:picChg>
      </pc:sldChg>
      <pc:sldChg chg="modSp add del mod">
        <pc:chgData name="实" userId="4583ffe2-5da7-45e3-8581-7f06dbfe0081" providerId="ADAL" clId="{AEF2CD9B-4C5C-40F9-9BB1-1F86FA9F60B5}" dt="2023-04-23T15:18:16.311" v="1085" actId="47"/>
        <pc:sldMkLst>
          <pc:docMk/>
          <pc:sldMk cId="2765961946" sldId="279"/>
        </pc:sldMkLst>
        <pc:spChg chg="mod">
          <ac:chgData name="实" userId="4583ffe2-5da7-45e3-8581-7f06dbfe0081" providerId="ADAL" clId="{AEF2CD9B-4C5C-40F9-9BB1-1F86FA9F60B5}" dt="2023-04-23T15:13:17.250" v="1004" actId="20577"/>
          <ac:spMkLst>
            <pc:docMk/>
            <pc:sldMk cId="2765961946" sldId="279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3T15:13:31.646" v="1039" actId="20577"/>
          <ac:spMkLst>
            <pc:docMk/>
            <pc:sldMk cId="2765961946" sldId="279"/>
            <ac:spMk id="3" creationId="{72540C15-B240-F7A7-DFF6-2B78658F12EB}"/>
          </ac:spMkLst>
        </pc:spChg>
      </pc:sldChg>
      <pc:sldChg chg="addSp delSp modSp add mod">
        <pc:chgData name="实" userId="4583ffe2-5da7-45e3-8581-7f06dbfe0081" providerId="ADAL" clId="{AEF2CD9B-4C5C-40F9-9BB1-1F86FA9F60B5}" dt="2023-04-24T15:53:40.272" v="1293"/>
        <pc:sldMkLst>
          <pc:docMk/>
          <pc:sldMk cId="3833678651" sldId="280"/>
        </pc:sldMkLst>
        <pc:spChg chg="mod">
          <ac:chgData name="实" userId="4583ffe2-5da7-45e3-8581-7f06dbfe0081" providerId="ADAL" clId="{AEF2CD9B-4C5C-40F9-9BB1-1F86FA9F60B5}" dt="2023-04-23T15:16:59.693" v="1078" actId="20577"/>
          <ac:spMkLst>
            <pc:docMk/>
            <pc:sldMk cId="3833678651" sldId="280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39.946" v="1292" actId="478"/>
          <ac:spMkLst>
            <pc:docMk/>
            <pc:sldMk cId="3833678651" sldId="280"/>
            <ac:spMk id="5" creationId="{0806A44D-8E5D-594F-C230-4DC5D8C26FA1}"/>
          </ac:spMkLst>
        </pc:spChg>
        <pc:spChg chg="add del mod">
          <ac:chgData name="实" userId="4583ffe2-5da7-45e3-8581-7f06dbfe0081" providerId="ADAL" clId="{AEF2CD9B-4C5C-40F9-9BB1-1F86FA9F60B5}" dt="2023-04-24T15:53:38.996" v="1291"/>
          <ac:spMkLst>
            <pc:docMk/>
            <pc:sldMk cId="3833678651" sldId="280"/>
            <ac:spMk id="7" creationId="{127C4CBF-74A8-F2E1-C26D-5B19B9B08907}"/>
          </ac:spMkLst>
        </pc:spChg>
        <pc:spChg chg="add mod">
          <ac:chgData name="实" userId="4583ffe2-5da7-45e3-8581-7f06dbfe0081" providerId="ADAL" clId="{AEF2CD9B-4C5C-40F9-9BB1-1F86FA9F60B5}" dt="2023-04-24T15:53:40.272" v="1293"/>
          <ac:spMkLst>
            <pc:docMk/>
            <pc:sldMk cId="3833678651" sldId="280"/>
            <ac:spMk id="8" creationId="{68DDB0C9-42C9-5F79-67D1-A1F5D1492B5E}"/>
          </ac:spMkLst>
        </pc:spChg>
        <pc:picChg chg="add mod">
          <ac:chgData name="实" userId="4583ffe2-5da7-45e3-8581-7f06dbfe0081" providerId="ADAL" clId="{AEF2CD9B-4C5C-40F9-9BB1-1F86FA9F60B5}" dt="2023-04-23T15:17:15.347" v="1084" actId="1076"/>
          <ac:picMkLst>
            <pc:docMk/>
            <pc:sldMk cId="3833678651" sldId="280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29.990" v="1236"/>
          <ac:picMkLst>
            <pc:docMk/>
            <pc:sldMk cId="3833678651" sldId="280"/>
            <ac:picMk id="4" creationId="{C038CB2B-529E-408A-D93D-992EDA8F6721}"/>
          </ac:picMkLst>
        </pc:picChg>
        <pc:picChg chg="del">
          <ac:chgData name="实" userId="4583ffe2-5da7-45e3-8581-7f06dbfe0081" providerId="ADAL" clId="{AEF2CD9B-4C5C-40F9-9BB1-1F86FA9F60B5}" dt="2023-04-23T15:17:02.954" v="1079" actId="478"/>
          <ac:picMkLst>
            <pc:docMk/>
            <pc:sldMk cId="3833678651" sldId="280"/>
            <ac:picMk id="5" creationId="{EF7FFCD5-F582-352B-800D-826B39C800A9}"/>
          </ac:picMkLst>
        </pc:picChg>
        <pc:picChg chg="del">
          <ac:chgData name="实" userId="4583ffe2-5da7-45e3-8581-7f06dbfe0081" providerId="ADAL" clId="{AEF2CD9B-4C5C-40F9-9BB1-1F86FA9F60B5}" dt="2023-04-24T15:48:44.181" v="1214" actId="478"/>
          <ac:picMkLst>
            <pc:docMk/>
            <pc:sldMk cId="3833678651" sldId="280"/>
            <ac:picMk id="6" creationId="{7A38A8CB-D503-2BFF-D769-E1C8AD9C3362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44.866" v="1295"/>
        <pc:sldMkLst>
          <pc:docMk/>
          <pc:sldMk cId="1543995082" sldId="281"/>
        </pc:sldMkLst>
        <pc:spChg chg="mod">
          <ac:chgData name="实" userId="4583ffe2-5da7-45e3-8581-7f06dbfe0081" providerId="ADAL" clId="{AEF2CD9B-4C5C-40F9-9BB1-1F86FA9F60B5}" dt="2023-04-23T15:18:28.703" v="1112" actId="20577"/>
          <ac:spMkLst>
            <pc:docMk/>
            <pc:sldMk cId="1543995082" sldId="281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44.576" v="1294" actId="478"/>
          <ac:spMkLst>
            <pc:docMk/>
            <pc:sldMk cId="1543995082" sldId="281"/>
            <ac:spMk id="4" creationId="{59321E37-CAA5-95C2-B623-BB98604B89DB}"/>
          </ac:spMkLst>
        </pc:spChg>
        <pc:spChg chg="add mod">
          <ac:chgData name="实" userId="4583ffe2-5da7-45e3-8581-7f06dbfe0081" providerId="ADAL" clId="{AEF2CD9B-4C5C-40F9-9BB1-1F86FA9F60B5}" dt="2023-04-24T15:53:44.866" v="1295"/>
          <ac:spMkLst>
            <pc:docMk/>
            <pc:sldMk cId="1543995082" sldId="281"/>
            <ac:spMk id="7" creationId="{5CFCDF10-0F3E-4F2D-5EDE-0BD203A70D00}"/>
          </ac:spMkLst>
        </pc:spChg>
        <pc:picChg chg="del">
          <ac:chgData name="实" userId="4583ffe2-5da7-45e3-8581-7f06dbfe0081" providerId="ADAL" clId="{AEF2CD9B-4C5C-40F9-9BB1-1F86FA9F60B5}" dt="2023-04-23T15:18:30.519" v="1113" actId="478"/>
          <ac:picMkLst>
            <pc:docMk/>
            <pc:sldMk cId="1543995082" sldId="281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33.421" v="1239" actId="1038"/>
          <ac:picMkLst>
            <pc:docMk/>
            <pc:sldMk cId="1543995082" sldId="281"/>
            <ac:picMk id="3" creationId="{B153F522-5478-8AD6-A44C-9A5815A41B8D}"/>
          </ac:picMkLst>
        </pc:picChg>
        <pc:picChg chg="add mod">
          <ac:chgData name="实" userId="4583ffe2-5da7-45e3-8581-7f06dbfe0081" providerId="ADAL" clId="{AEF2CD9B-4C5C-40F9-9BB1-1F86FA9F60B5}" dt="2023-04-23T15:18:45.897" v="1118" actId="1076"/>
          <ac:picMkLst>
            <pc:docMk/>
            <pc:sldMk cId="1543995082" sldId="281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5.964" v="1215" actId="478"/>
          <ac:picMkLst>
            <pc:docMk/>
            <pc:sldMk cId="1543995082" sldId="281"/>
            <ac:picMk id="6" creationId="{7A38A8CB-D503-2BFF-D769-E1C8AD9C3362}"/>
          </ac:picMkLst>
        </pc:picChg>
        <pc:picChg chg="add del">
          <ac:chgData name="实" userId="4583ffe2-5da7-45e3-8581-7f06dbfe0081" providerId="ADAL" clId="{AEF2CD9B-4C5C-40F9-9BB1-1F86FA9F60B5}" dt="2023-04-23T15:19:02.093" v="1120" actId="22"/>
          <ac:picMkLst>
            <pc:docMk/>
            <pc:sldMk cId="1543995082" sldId="281"/>
            <ac:picMk id="8" creationId="{D021DE72-65C4-ABCB-F0B0-7B39B5609541}"/>
          </ac:picMkLst>
        </pc:picChg>
      </pc:sldChg>
      <pc:sldChg chg="add del">
        <pc:chgData name="实" userId="4583ffe2-5da7-45e3-8581-7f06dbfe0081" providerId="ADAL" clId="{AEF2CD9B-4C5C-40F9-9BB1-1F86FA9F60B5}" dt="2023-04-23T15:18:31.958" v="1115"/>
        <pc:sldMkLst>
          <pc:docMk/>
          <pc:sldMk cId="2914769410" sldId="282"/>
        </pc:sldMkLst>
      </pc:sldChg>
      <pc:sldChg chg="addSp delSp modSp add mod modAnim">
        <pc:chgData name="实" userId="4583ffe2-5da7-45e3-8581-7f06dbfe0081" providerId="ADAL" clId="{AEF2CD9B-4C5C-40F9-9BB1-1F86FA9F60B5}" dt="2023-04-24T23:34:44.150" v="4146" actId="20577"/>
        <pc:sldMkLst>
          <pc:docMk/>
          <pc:sldMk cId="4244830834" sldId="282"/>
        </pc:sldMkLst>
        <pc:spChg chg="mod">
          <ac:chgData name="实" userId="4583ffe2-5da7-45e3-8581-7f06dbfe0081" providerId="ADAL" clId="{AEF2CD9B-4C5C-40F9-9BB1-1F86FA9F60B5}" dt="2023-04-23T15:19:16.774" v="1141" actId="20577"/>
          <ac:spMkLst>
            <pc:docMk/>
            <pc:sldMk cId="4244830834" sldId="282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50.126" v="1296" actId="478"/>
          <ac:spMkLst>
            <pc:docMk/>
            <pc:sldMk cId="4244830834" sldId="282"/>
            <ac:spMk id="5" creationId="{0AFD5B12-CB4A-6E65-01B7-51A0ED75D907}"/>
          </ac:spMkLst>
        </pc:spChg>
        <pc:spChg chg="add mod">
          <ac:chgData name="实" userId="4583ffe2-5da7-45e3-8581-7f06dbfe0081" providerId="ADAL" clId="{AEF2CD9B-4C5C-40F9-9BB1-1F86FA9F60B5}" dt="2023-04-24T15:53:50.399" v="1297"/>
          <ac:spMkLst>
            <pc:docMk/>
            <pc:sldMk cId="4244830834" sldId="282"/>
            <ac:spMk id="7" creationId="{52A6BB36-8D7B-12B8-DF9B-7986EB34A7F8}"/>
          </ac:spMkLst>
        </pc:spChg>
        <pc:spChg chg="add mod">
          <ac:chgData name="实" userId="4583ffe2-5da7-45e3-8581-7f06dbfe0081" providerId="ADAL" clId="{AEF2CD9B-4C5C-40F9-9BB1-1F86FA9F60B5}" dt="2023-04-24T23:34:44.150" v="4146" actId="20577"/>
          <ac:spMkLst>
            <pc:docMk/>
            <pc:sldMk cId="4244830834" sldId="282"/>
            <ac:spMk id="8" creationId="{9B1E8D83-0CFA-14B2-25F1-DF095972543C}"/>
          </ac:spMkLst>
        </pc:spChg>
        <pc:picChg chg="add mod">
          <ac:chgData name="实" userId="4583ffe2-5da7-45e3-8581-7f06dbfe0081" providerId="ADAL" clId="{AEF2CD9B-4C5C-40F9-9BB1-1F86FA9F60B5}" dt="2023-04-23T15:19:46.547" v="1147" actId="1076"/>
          <ac:picMkLst>
            <pc:docMk/>
            <pc:sldMk cId="4244830834" sldId="282"/>
            <ac:picMk id="3" creationId="{36E0FA3A-D3BA-3DB3-7D7B-1D66B69DEFCB}"/>
          </ac:picMkLst>
        </pc:picChg>
        <pc:picChg chg="add mod">
          <ac:chgData name="实" userId="4583ffe2-5da7-45e3-8581-7f06dbfe0081" providerId="ADAL" clId="{AEF2CD9B-4C5C-40F9-9BB1-1F86FA9F60B5}" dt="2023-04-24T15:51:34.966" v="1240"/>
          <ac:picMkLst>
            <pc:docMk/>
            <pc:sldMk cId="4244830834" sldId="282"/>
            <ac:picMk id="4" creationId="{846A5E95-31B0-7F74-C52E-701C4AFF6D6C}"/>
          </ac:picMkLst>
        </pc:picChg>
        <pc:picChg chg="del">
          <ac:chgData name="实" userId="4583ffe2-5da7-45e3-8581-7f06dbfe0081" providerId="ADAL" clId="{AEF2CD9B-4C5C-40F9-9BB1-1F86FA9F60B5}" dt="2023-04-23T15:19:28.679" v="1142" actId="478"/>
          <ac:picMkLst>
            <pc:docMk/>
            <pc:sldMk cId="4244830834" sldId="282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9.109" v="1216" actId="478"/>
          <ac:picMkLst>
            <pc:docMk/>
            <pc:sldMk cId="4244830834" sldId="282"/>
            <ac:picMk id="6" creationId="{7A38A8CB-D503-2BFF-D769-E1C8AD9C3362}"/>
          </ac:picMkLst>
        </pc:picChg>
      </pc:sldChg>
      <pc:sldChg chg="addSp delSp modSp add mod modAnim">
        <pc:chgData name="实" userId="4583ffe2-5da7-45e3-8581-7f06dbfe0081" providerId="ADAL" clId="{AEF2CD9B-4C5C-40F9-9BB1-1F86FA9F60B5}" dt="2023-04-25T01:58:06.300" v="4346" actId="20577"/>
        <pc:sldMkLst>
          <pc:docMk/>
          <pc:sldMk cId="4266865998" sldId="283"/>
        </pc:sldMkLst>
        <pc:spChg chg="mod">
          <ac:chgData name="实" userId="4583ffe2-5da7-45e3-8581-7f06dbfe0081" providerId="ADAL" clId="{AEF2CD9B-4C5C-40F9-9BB1-1F86FA9F60B5}" dt="2023-04-25T01:58:06.300" v="4346" actId="20577"/>
          <ac:spMkLst>
            <pc:docMk/>
            <pc:sldMk cId="4266865998" sldId="28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6:08:37.759" v="1396" actId="20577"/>
          <ac:spMkLst>
            <pc:docMk/>
            <pc:sldMk cId="4266865998" sldId="283"/>
            <ac:spMk id="5" creationId="{EBE4D072-622C-1AB6-981A-3E576BA28D63}"/>
          </ac:spMkLst>
        </pc:spChg>
        <pc:spChg chg="add mod">
          <ac:chgData name="实" userId="4583ffe2-5da7-45e3-8581-7f06dbfe0081" providerId="ADAL" clId="{AEF2CD9B-4C5C-40F9-9BB1-1F86FA9F60B5}" dt="2023-04-24T16:23:00.714" v="1716" actId="14100"/>
          <ac:spMkLst>
            <pc:docMk/>
            <pc:sldMk cId="4266865998" sldId="283"/>
            <ac:spMk id="8" creationId="{14E5A1FE-687C-976D-2851-045B3BD6B647}"/>
          </ac:spMkLst>
        </pc:spChg>
        <pc:spChg chg="add mod">
          <ac:chgData name="实" userId="4583ffe2-5da7-45e3-8581-7f06dbfe0081" providerId="ADAL" clId="{AEF2CD9B-4C5C-40F9-9BB1-1F86FA9F60B5}" dt="2023-04-24T16:23:14.974" v="1720" actId="2710"/>
          <ac:spMkLst>
            <pc:docMk/>
            <pc:sldMk cId="4266865998" sldId="283"/>
            <ac:spMk id="9" creationId="{940928DB-36EC-A040-2A0A-9F20807DEBAB}"/>
          </ac:spMkLst>
        </pc:spChg>
        <pc:spChg chg="add del mod">
          <ac:chgData name="实" userId="4583ffe2-5da7-45e3-8581-7f06dbfe0081" providerId="ADAL" clId="{AEF2CD9B-4C5C-40F9-9BB1-1F86FA9F60B5}" dt="2023-04-24T16:24:21.814" v="1731" actId="478"/>
          <ac:spMkLst>
            <pc:docMk/>
            <pc:sldMk cId="4266865998" sldId="283"/>
            <ac:spMk id="10" creationId="{8A869512-6915-24A8-1681-27057A080E72}"/>
          </ac:spMkLst>
        </pc:spChg>
        <pc:spChg chg="add del mod">
          <ac:chgData name="实" userId="4583ffe2-5da7-45e3-8581-7f06dbfe0081" providerId="ADAL" clId="{AEF2CD9B-4C5C-40F9-9BB1-1F86FA9F60B5}" dt="2023-04-24T16:25:34.255" v="1745" actId="478"/>
          <ac:spMkLst>
            <pc:docMk/>
            <pc:sldMk cId="4266865998" sldId="283"/>
            <ac:spMk id="11" creationId="{0D9F4F25-8B4B-7F57-F434-DAFDEAEFF110}"/>
          </ac:spMkLst>
        </pc:spChg>
        <pc:spChg chg="add mod">
          <ac:chgData name="实" userId="4583ffe2-5da7-45e3-8581-7f06dbfe0081" providerId="ADAL" clId="{AEF2CD9B-4C5C-40F9-9BB1-1F86FA9F60B5}" dt="2023-04-24T16:26:39.080" v="1860" actId="20577"/>
          <ac:spMkLst>
            <pc:docMk/>
            <pc:sldMk cId="4266865998" sldId="283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5:51:36.490" v="1241"/>
          <ac:picMkLst>
            <pc:docMk/>
            <pc:sldMk cId="4266865998" sldId="283"/>
            <ac:picMk id="3" creationId="{E207102B-6DD9-88C7-D080-F850B090883D}"/>
          </ac:picMkLst>
        </pc:picChg>
        <pc:picChg chg="add del">
          <ac:chgData name="实" userId="4583ffe2-5da7-45e3-8581-7f06dbfe0081" providerId="ADAL" clId="{AEF2CD9B-4C5C-40F9-9BB1-1F86FA9F60B5}" dt="2023-04-24T15:49:32.957" v="1223" actId="478"/>
          <ac:picMkLst>
            <pc:docMk/>
            <pc:sldMk cId="4266865998" sldId="283"/>
            <ac:picMk id="4" creationId="{1477475A-4E5E-9CBB-11F1-B32A0EC24ED2}"/>
          </ac:picMkLst>
        </pc:picChg>
        <pc:picChg chg="del">
          <ac:chgData name="实" userId="4583ffe2-5da7-45e3-8581-7f06dbfe0081" providerId="ADAL" clId="{AEF2CD9B-4C5C-40F9-9BB1-1F86FA9F60B5}" dt="2023-04-23T15:24:55.713" v="1189" actId="478"/>
          <ac:picMkLst>
            <pc:docMk/>
            <pc:sldMk cId="4266865998" sldId="283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4T16:18:13.073" v="1470" actId="732"/>
          <ac:picMkLst>
            <pc:docMk/>
            <pc:sldMk cId="4266865998" sldId="283"/>
            <ac:picMk id="6" creationId="{9A43630F-583D-9828-0AEF-AAA3CA834E36}"/>
          </ac:picMkLst>
        </pc:picChg>
        <pc:picChg chg="add mod modCrop">
          <ac:chgData name="实" userId="4583ffe2-5da7-45e3-8581-7f06dbfe0081" providerId="ADAL" clId="{AEF2CD9B-4C5C-40F9-9BB1-1F86FA9F60B5}" dt="2023-04-24T16:23:04.899" v="1717" actId="1076"/>
          <ac:picMkLst>
            <pc:docMk/>
            <pc:sldMk cId="4266865998" sldId="283"/>
            <ac:picMk id="7" creationId="{CB32AE27-33C0-B378-1CAD-E6BEF2149ACA}"/>
          </ac:picMkLst>
        </pc:picChg>
        <pc:picChg chg="del">
          <ac:chgData name="实" userId="4583ffe2-5da7-45e3-8581-7f06dbfe0081" providerId="ADAL" clId="{AEF2CD9B-4C5C-40F9-9BB1-1F86FA9F60B5}" dt="2023-04-23T15:24:56.291" v="1190" actId="478"/>
          <ac:picMkLst>
            <pc:docMk/>
            <pc:sldMk cId="4266865998" sldId="283"/>
            <ac:picMk id="7" creationId="{CF3A6475-2462-C1FE-989A-E799DCD8AA3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5T03:22:51.100" v="4375" actId="20577"/>
        <pc:sldMkLst>
          <pc:docMk/>
          <pc:sldMk cId="2119655544" sldId="284"/>
        </pc:sldMkLst>
        <pc:spChg chg="mod">
          <ac:chgData name="实" userId="4583ffe2-5da7-45e3-8581-7f06dbfe0081" providerId="ADAL" clId="{AEF2CD9B-4C5C-40F9-9BB1-1F86FA9F60B5}" dt="2023-04-25T03:22:51.100" v="4375" actId="20577"/>
          <ac:spMkLst>
            <pc:docMk/>
            <pc:sldMk cId="2119655544" sldId="28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29:25.461" v="1894" actId="14100"/>
          <ac:spMkLst>
            <pc:docMk/>
            <pc:sldMk cId="2119655544" sldId="284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29:40.437" v="1895" actId="478"/>
          <ac:spMkLst>
            <pc:docMk/>
            <pc:sldMk cId="2119655544" sldId="284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29:46.074" v="1897" actId="478"/>
          <ac:spMkLst>
            <pc:docMk/>
            <pc:sldMk cId="2119655544" sldId="284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29:42.931" v="1896" actId="478"/>
          <ac:spMkLst>
            <pc:docMk/>
            <pc:sldMk cId="2119655544" sldId="284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32:29.347" v="1911" actId="1076"/>
          <ac:picMkLst>
            <pc:docMk/>
            <pc:sldMk cId="2119655544" sldId="284"/>
            <ac:picMk id="4" creationId="{5A94B596-7643-7222-C59B-7A746A94340A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7" creationId="{CB32AE27-33C0-B378-1CAD-E6BEF2149ACA}"/>
          </ac:picMkLst>
        </pc:picChg>
        <pc:picChg chg="add mod">
          <ac:chgData name="实" userId="4583ffe2-5da7-45e3-8581-7f06dbfe0081" providerId="ADAL" clId="{AEF2CD9B-4C5C-40F9-9BB1-1F86FA9F60B5}" dt="2023-04-24T16:32:32.551" v="1912" actId="1076"/>
          <ac:picMkLst>
            <pc:docMk/>
            <pc:sldMk cId="2119655544" sldId="284"/>
            <ac:picMk id="10" creationId="{9703FD4E-DA0E-3634-6CC3-73BCB6F72AA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4T16:46:18.646" v="2143" actId="1076"/>
        <pc:sldMkLst>
          <pc:docMk/>
          <pc:sldMk cId="3532566931" sldId="285"/>
        </pc:sldMkLst>
        <pc:spChg chg="mod">
          <ac:chgData name="实" userId="4583ffe2-5da7-45e3-8581-7f06dbfe0081" providerId="ADAL" clId="{AEF2CD9B-4C5C-40F9-9BB1-1F86FA9F60B5}" dt="2023-04-24T16:46:07.303" v="2140" actId="20577"/>
          <ac:spMkLst>
            <pc:docMk/>
            <pc:sldMk cId="3532566931" sldId="285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38:48.180" v="2016" actId="20577"/>
          <ac:spMkLst>
            <pc:docMk/>
            <pc:sldMk cId="3532566931" sldId="285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40:25.467" v="2022" actId="478"/>
          <ac:spMkLst>
            <pc:docMk/>
            <pc:sldMk cId="3532566931" sldId="285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46:18.646" v="2143" actId="1076"/>
          <ac:picMkLst>
            <pc:docMk/>
            <pc:sldMk cId="3532566931" sldId="285"/>
            <ac:picMk id="4" creationId="{CDD11259-FBA3-D3E0-0847-61A7F8BF22D7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7" creationId="{CB32AE27-33C0-B378-1CAD-E6BEF2149ACA}"/>
          </ac:picMkLst>
        </pc:picChg>
      </pc:sldChg>
      <pc:sldChg chg="addSp delSp modSp add mod">
        <pc:chgData name="实" userId="4583ffe2-5da7-45e3-8581-7f06dbfe0081" providerId="ADAL" clId="{AEF2CD9B-4C5C-40F9-9BB1-1F86FA9F60B5}" dt="2023-04-25T03:26:27.512" v="4376" actId="14100"/>
        <pc:sldMkLst>
          <pc:docMk/>
          <pc:sldMk cId="745700409" sldId="286"/>
        </pc:sldMkLst>
        <pc:spChg chg="mod">
          <ac:chgData name="实" userId="4583ffe2-5da7-45e3-8581-7f06dbfe0081" providerId="ADAL" clId="{AEF2CD9B-4C5C-40F9-9BB1-1F86FA9F60B5}" dt="2023-04-24T16:50:47.096" v="2190" actId="20577"/>
          <ac:spMkLst>
            <pc:docMk/>
            <pc:sldMk cId="745700409" sldId="286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6:47:01.302" v="2145" actId="478"/>
          <ac:picMkLst>
            <pc:docMk/>
            <pc:sldMk cId="745700409" sldId="286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5T03:26:27.512" v="4376" actId="14100"/>
          <ac:picMkLst>
            <pc:docMk/>
            <pc:sldMk cId="745700409" sldId="286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31.187" v="4390" actId="20577"/>
        <pc:sldMkLst>
          <pc:docMk/>
          <pc:sldMk cId="2416228514" sldId="287"/>
        </pc:sldMkLst>
        <pc:spChg chg="mod">
          <ac:chgData name="实" userId="4583ffe2-5da7-45e3-8581-7f06dbfe0081" providerId="ADAL" clId="{AEF2CD9B-4C5C-40F9-9BB1-1F86FA9F60B5}" dt="2023-04-25T04:34:31.187" v="4390" actId="20577"/>
          <ac:spMkLst>
            <pc:docMk/>
            <pc:sldMk cId="2416228514" sldId="287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4" creationId="{991FA93F-E0D2-6975-0CFE-1C14CBB51D1E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7" creationId="{E8E84340-8ECF-FEB0-64B7-E38C66347AED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8" creationId="{1CD9D094-3B2E-2BED-264A-C0A1CFAD5962}"/>
          </ac:spMkLst>
        </pc:spChg>
        <pc:spChg chg="add mod">
          <ac:chgData name="实" userId="4583ffe2-5da7-45e3-8581-7f06dbfe0081" providerId="ADAL" clId="{AEF2CD9B-4C5C-40F9-9BB1-1F86FA9F60B5}" dt="2023-04-24T16:54:44.599" v="2301" actId="122"/>
          <ac:spMkLst>
            <pc:docMk/>
            <pc:sldMk cId="2416228514" sldId="287"/>
            <ac:spMk id="11" creationId="{96D8A48D-F911-072C-A11C-1F66092239F0}"/>
          </ac:spMkLst>
        </pc:spChg>
        <pc:spChg chg="add mod">
          <ac:chgData name="实" userId="4583ffe2-5da7-45e3-8581-7f06dbfe0081" providerId="ADAL" clId="{AEF2CD9B-4C5C-40F9-9BB1-1F86FA9F60B5}" dt="2023-04-24T16:54:55.878" v="2308" actId="20577"/>
          <ac:spMkLst>
            <pc:docMk/>
            <pc:sldMk cId="2416228514" sldId="287"/>
            <ac:spMk id="12" creationId="{DEB6A89E-D895-2A90-1127-DE29C374EC31}"/>
          </ac:spMkLst>
        </pc:spChg>
        <pc:picChg chg="del">
          <ac:chgData name="实" userId="4583ffe2-5da7-45e3-8581-7f06dbfe0081" providerId="ADAL" clId="{AEF2CD9B-4C5C-40F9-9BB1-1F86FA9F60B5}" dt="2023-04-24T16:52:01.915" v="2244" actId="478"/>
          <ac:picMkLst>
            <pc:docMk/>
            <pc:sldMk cId="2416228514" sldId="287"/>
            <ac:picMk id="6" creationId="{E1D59EE9-AF1A-7308-7011-9B2317D11862}"/>
          </ac:picMkLst>
        </pc:picChg>
        <pc:picChg chg="add mod">
          <ac:chgData name="实" userId="4583ffe2-5da7-45e3-8581-7f06dbfe0081" providerId="ADAL" clId="{AEF2CD9B-4C5C-40F9-9BB1-1F86FA9F60B5}" dt="2023-04-24T16:54:20.725" v="2288" actId="1076"/>
          <ac:picMkLst>
            <pc:docMk/>
            <pc:sldMk cId="2416228514" sldId="287"/>
            <ac:picMk id="9" creationId="{4259D55C-2B02-40DC-FA08-7FF2409D31FE}"/>
          </ac:picMkLst>
        </pc:picChg>
        <pc:picChg chg="add mod">
          <ac:chgData name="实" userId="4583ffe2-5da7-45e3-8581-7f06dbfe0081" providerId="ADAL" clId="{AEF2CD9B-4C5C-40F9-9BB1-1F86FA9F60B5}" dt="2023-04-24T16:54:18.612" v="2287" actId="1076"/>
          <ac:picMkLst>
            <pc:docMk/>
            <pc:sldMk cId="2416228514" sldId="287"/>
            <ac:picMk id="10" creationId="{A0254668-91EB-B6C7-4E3A-190DF33E1B1A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5" creationId="{3F7781BC-A5CB-3F5C-B97D-A80C129AB5C8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6" creationId="{48BF1C37-DCD2-1B36-279A-714CEBAA5C6F}"/>
          </ac:picMkLst>
        </pc:picChg>
      </pc:sldChg>
      <pc:sldChg chg="addSp delSp modSp add mod">
        <pc:chgData name="实" userId="4583ffe2-5da7-45e3-8581-7f06dbfe0081" providerId="ADAL" clId="{AEF2CD9B-4C5C-40F9-9BB1-1F86FA9F60B5}" dt="2023-04-25T03:31:33.710" v="4385" actId="20577"/>
        <pc:sldMkLst>
          <pc:docMk/>
          <pc:sldMk cId="2736047386" sldId="288"/>
        </pc:sldMkLst>
        <pc:spChg chg="mod">
          <ac:chgData name="实" userId="4583ffe2-5da7-45e3-8581-7f06dbfe0081" providerId="ADAL" clId="{AEF2CD9B-4C5C-40F9-9BB1-1F86FA9F60B5}" dt="2023-04-25T03:31:33.710" v="4385" actId="20577"/>
          <ac:spMkLst>
            <pc:docMk/>
            <pc:sldMk cId="2736047386" sldId="288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4T16:57:18.074" v="2341" actId="478"/>
          <ac:spMkLst>
            <pc:docMk/>
            <pc:sldMk cId="2736047386" sldId="288"/>
            <ac:spMk id="11" creationId="{96D8A48D-F911-072C-A11C-1F66092239F0}"/>
          </ac:spMkLst>
        </pc:spChg>
        <pc:spChg chg="del">
          <ac:chgData name="实" userId="4583ffe2-5da7-45e3-8581-7f06dbfe0081" providerId="ADAL" clId="{AEF2CD9B-4C5C-40F9-9BB1-1F86FA9F60B5}" dt="2023-04-24T16:57:19.554" v="2343" actId="478"/>
          <ac:spMkLst>
            <pc:docMk/>
            <pc:sldMk cId="2736047386" sldId="288"/>
            <ac:spMk id="12" creationId="{DEB6A89E-D895-2A90-1127-DE29C374EC31}"/>
          </ac:spMkLst>
        </pc:spChg>
        <pc:picChg chg="add mod">
          <ac:chgData name="实" userId="4583ffe2-5da7-45e3-8581-7f06dbfe0081" providerId="ADAL" clId="{AEF2CD9B-4C5C-40F9-9BB1-1F86FA9F60B5}" dt="2023-04-24T16:59:06.018" v="2365" actId="1076"/>
          <ac:picMkLst>
            <pc:docMk/>
            <pc:sldMk cId="2736047386" sldId="288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6:59:12.404" v="2367"/>
          <ac:picMkLst>
            <pc:docMk/>
            <pc:sldMk cId="2736047386" sldId="288"/>
            <ac:picMk id="6" creationId="{1EF93497-E71D-4B88-EF2F-BAF87C95CE79}"/>
          </ac:picMkLst>
        </pc:picChg>
        <pc:picChg chg="del">
          <ac:chgData name="实" userId="4583ffe2-5da7-45e3-8581-7f06dbfe0081" providerId="ADAL" clId="{AEF2CD9B-4C5C-40F9-9BB1-1F86FA9F60B5}" dt="2023-04-24T16:57:15.170" v="2340" actId="478"/>
          <ac:picMkLst>
            <pc:docMk/>
            <pc:sldMk cId="2736047386" sldId="288"/>
            <ac:picMk id="9" creationId="{4259D55C-2B02-40DC-FA08-7FF2409D31FE}"/>
          </ac:picMkLst>
        </pc:picChg>
        <pc:picChg chg="del">
          <ac:chgData name="实" userId="4583ffe2-5da7-45e3-8581-7f06dbfe0081" providerId="ADAL" clId="{AEF2CD9B-4C5C-40F9-9BB1-1F86FA9F60B5}" dt="2023-04-24T16:57:18.824" v="2342" actId="478"/>
          <ac:picMkLst>
            <pc:docMk/>
            <pc:sldMk cId="2736047386" sldId="288"/>
            <ac:picMk id="10" creationId="{A0254668-91EB-B6C7-4E3A-190DF33E1B1A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24.207" v="4389" actId="20577"/>
        <pc:sldMkLst>
          <pc:docMk/>
          <pc:sldMk cId="2036806982" sldId="289"/>
        </pc:sldMkLst>
        <pc:spChg chg="mod">
          <ac:chgData name="实" userId="4583ffe2-5da7-45e3-8581-7f06dbfe0081" providerId="ADAL" clId="{AEF2CD9B-4C5C-40F9-9BB1-1F86FA9F60B5}" dt="2023-04-25T04:34:24.207" v="4389" actId="20577"/>
          <ac:spMkLst>
            <pc:docMk/>
            <pc:sldMk cId="2036806982" sldId="289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7:01:16.493" v="2394" actId="478"/>
          <ac:picMkLst>
            <pc:docMk/>
            <pc:sldMk cId="2036806982" sldId="289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01:24.580" v="2396" actId="1076"/>
          <ac:picMkLst>
            <pc:docMk/>
            <pc:sldMk cId="2036806982" sldId="289"/>
            <ac:picMk id="6" creationId="{8AFE582F-EA5C-1A5C-3DA5-639877963A46}"/>
          </ac:picMkLst>
        </pc:picChg>
        <pc:picChg chg="add mod">
          <ac:chgData name="实" userId="4583ffe2-5da7-45e3-8581-7f06dbfe0081" providerId="ADAL" clId="{AEF2CD9B-4C5C-40F9-9BB1-1F86FA9F60B5}" dt="2023-04-24T17:01:43.793" v="2401" actId="14100"/>
          <ac:picMkLst>
            <pc:docMk/>
            <pc:sldMk cId="2036806982" sldId="289"/>
            <ac:picMk id="7" creationId="{E3C8F08E-C03F-985F-22A3-D8858D6F7DE9}"/>
          </ac:picMkLst>
        </pc:picChg>
      </pc:sldChg>
      <pc:sldChg chg="add del">
        <pc:chgData name="实" userId="4583ffe2-5da7-45e3-8581-7f06dbfe0081" providerId="ADAL" clId="{AEF2CD9B-4C5C-40F9-9BB1-1F86FA9F60B5}" dt="2023-04-24T17:05:03.547" v="2406" actId="47"/>
        <pc:sldMkLst>
          <pc:docMk/>
          <pc:sldMk cId="462070320" sldId="290"/>
        </pc:sldMkLst>
      </pc:sldChg>
      <pc:sldChg chg="addSp delSp modSp add mod">
        <pc:chgData name="实" userId="4583ffe2-5da7-45e3-8581-7f06dbfe0081" providerId="ADAL" clId="{AEF2CD9B-4C5C-40F9-9BB1-1F86FA9F60B5}" dt="2023-04-25T02:29:45.517" v="4348" actId="20577"/>
        <pc:sldMkLst>
          <pc:docMk/>
          <pc:sldMk cId="2639806241" sldId="290"/>
        </pc:sldMkLst>
        <pc:spChg chg="mod">
          <ac:chgData name="实" userId="4583ffe2-5da7-45e3-8581-7f06dbfe0081" providerId="ADAL" clId="{AEF2CD9B-4C5C-40F9-9BB1-1F86FA9F60B5}" dt="2023-04-25T02:29:45.517" v="4348" actId="20577"/>
          <ac:spMkLst>
            <pc:docMk/>
            <pc:sldMk cId="2639806241" sldId="290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11:23.057" v="2588" actId="2711"/>
          <ac:spMkLst>
            <pc:docMk/>
            <pc:sldMk cId="2639806241" sldId="290"/>
            <ac:spMk id="8" creationId="{46477ED4-2EFC-8127-9BF8-DFD74DF4B0B8}"/>
          </ac:spMkLst>
        </pc:spChg>
        <pc:picChg chg="del">
          <ac:chgData name="实" userId="4583ffe2-5da7-45e3-8581-7f06dbfe0081" providerId="ADAL" clId="{AEF2CD9B-4C5C-40F9-9BB1-1F86FA9F60B5}" dt="2023-04-24T17:05:43.907" v="2441" actId="478"/>
          <ac:picMkLst>
            <pc:docMk/>
            <pc:sldMk cId="2639806241" sldId="290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10:21.254" v="2532" actId="1076"/>
          <ac:picMkLst>
            <pc:docMk/>
            <pc:sldMk cId="2639806241" sldId="290"/>
            <ac:picMk id="6" creationId="{8F8BB83C-3571-92CB-01E8-5A4FE18F3B28}"/>
          </ac:picMkLst>
        </pc:picChg>
        <pc:picChg chg="add mod">
          <ac:chgData name="实" userId="4583ffe2-5da7-45e3-8581-7f06dbfe0081" providerId="ADAL" clId="{AEF2CD9B-4C5C-40F9-9BB1-1F86FA9F60B5}" dt="2023-04-24T17:10:34.947" v="2537" actId="14100"/>
          <ac:picMkLst>
            <pc:docMk/>
            <pc:sldMk cId="2639806241" sldId="290"/>
            <ac:picMk id="7" creationId="{0FC059B8-848D-751A-6D61-975CB333EEC5}"/>
          </ac:picMkLst>
        </pc:picChg>
        <pc:picChg chg="add del mod">
          <ac:chgData name="实" userId="4583ffe2-5da7-45e3-8581-7f06dbfe0081" providerId="ADAL" clId="{AEF2CD9B-4C5C-40F9-9BB1-1F86FA9F60B5}" dt="2023-04-24T17:12:57.604" v="2591"/>
          <ac:picMkLst>
            <pc:docMk/>
            <pc:sldMk cId="2639806241" sldId="290"/>
            <ac:picMk id="9" creationId="{36357D53-0F65-B47E-9A45-1C412A3712D7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4:19.468" v="4358" actId="20577"/>
        <pc:sldMkLst>
          <pc:docMk/>
          <pc:sldMk cId="2152535163" sldId="291"/>
        </pc:sldMkLst>
        <pc:spChg chg="mod">
          <ac:chgData name="实" userId="4583ffe2-5da7-45e3-8581-7f06dbfe0081" providerId="ADAL" clId="{AEF2CD9B-4C5C-40F9-9BB1-1F86FA9F60B5}" dt="2023-04-25T02:34:19.468" v="4358" actId="20577"/>
          <ac:spMkLst>
            <pc:docMk/>
            <pc:sldMk cId="2152535163" sldId="291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3:06.143" v="2600" actId="20577"/>
          <ac:spMkLst>
            <pc:docMk/>
            <pc:sldMk cId="2152535163" sldId="291"/>
            <ac:spMk id="5" creationId="{EBE4D072-622C-1AB6-981A-3E576BA28D63}"/>
          </ac:spMkLst>
        </pc:spChg>
        <pc:picChg chg="del">
          <ac:chgData name="实" userId="4583ffe2-5da7-45e3-8581-7f06dbfe0081" providerId="ADAL" clId="{AEF2CD9B-4C5C-40F9-9BB1-1F86FA9F60B5}" dt="2023-04-24T17:14:51.665" v="2620" actId="478"/>
          <ac:picMkLst>
            <pc:docMk/>
            <pc:sldMk cId="2152535163" sldId="291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4T17:14:57.432" v="2621" actId="1076"/>
          <ac:picMkLst>
            <pc:docMk/>
            <pc:sldMk cId="2152535163" sldId="291"/>
            <ac:picMk id="6" creationId="{45FB0FB3-8BB8-4703-4928-DBEA63B0B63E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5:17.143" v="4360" actId="20577"/>
        <pc:sldMkLst>
          <pc:docMk/>
          <pc:sldMk cId="2901145864" sldId="292"/>
        </pc:sldMkLst>
        <pc:spChg chg="mod">
          <ac:chgData name="实" userId="4583ffe2-5da7-45e3-8581-7f06dbfe0081" providerId="ADAL" clId="{AEF2CD9B-4C5C-40F9-9BB1-1F86FA9F60B5}" dt="2023-04-25T02:35:17.143" v="4360" actId="20577"/>
          <ac:spMkLst>
            <pc:docMk/>
            <pc:sldMk cId="2901145864" sldId="292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6:50.439" v="2773" actId="20577"/>
          <ac:spMkLst>
            <pc:docMk/>
            <pc:sldMk cId="2901145864" sldId="292"/>
            <ac:spMk id="5" creationId="{EBE4D072-622C-1AB6-981A-3E576BA28D63}"/>
          </ac:spMkLst>
        </pc:spChg>
        <pc:picChg chg="add mod">
          <ac:chgData name="实" userId="4583ffe2-5da7-45e3-8581-7f06dbfe0081" providerId="ADAL" clId="{AEF2CD9B-4C5C-40F9-9BB1-1F86FA9F60B5}" dt="2023-04-24T17:18:28.678" v="2838" actId="1076"/>
          <ac:picMkLst>
            <pc:docMk/>
            <pc:sldMk cId="2901145864" sldId="292"/>
            <ac:picMk id="4" creationId="{56388015-886F-5D12-B10A-60D60AEB40DE}"/>
          </ac:picMkLst>
        </pc:picChg>
        <pc:picChg chg="del">
          <ac:chgData name="实" userId="4583ffe2-5da7-45e3-8581-7f06dbfe0081" providerId="ADAL" clId="{AEF2CD9B-4C5C-40F9-9BB1-1F86FA9F60B5}" dt="2023-04-24T17:18:14.813" v="2834" actId="478"/>
          <ac:picMkLst>
            <pc:docMk/>
            <pc:sldMk cId="2901145864" sldId="292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4T17:32:06.058" v="2966" actId="1076"/>
        <pc:sldMkLst>
          <pc:docMk/>
          <pc:sldMk cId="2885581722" sldId="293"/>
        </pc:sldMkLst>
        <pc:spChg chg="mod">
          <ac:chgData name="实" userId="4583ffe2-5da7-45e3-8581-7f06dbfe0081" providerId="ADAL" clId="{AEF2CD9B-4C5C-40F9-9BB1-1F86FA9F60B5}" dt="2023-04-24T17:21:10.394" v="2930" actId="14100"/>
          <ac:spMkLst>
            <pc:docMk/>
            <pc:sldMk cId="2885581722" sldId="29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22:47.361" v="2942" actId="207"/>
          <ac:spMkLst>
            <pc:docMk/>
            <pc:sldMk cId="2885581722" sldId="293"/>
            <ac:spMk id="7" creationId="{053E1E5F-58AB-0084-CD3D-7114FA1771D2}"/>
          </ac:spMkLst>
        </pc:spChg>
        <pc:spChg chg="add del mod">
          <ac:chgData name="实" userId="4583ffe2-5da7-45e3-8581-7f06dbfe0081" providerId="ADAL" clId="{AEF2CD9B-4C5C-40F9-9BB1-1F86FA9F60B5}" dt="2023-04-24T17:30:26.301" v="2950" actId="478"/>
          <ac:spMkLst>
            <pc:docMk/>
            <pc:sldMk cId="2885581722" sldId="293"/>
            <ac:spMk id="9" creationId="{FAC099DD-27C0-4331-1D85-BAEAE340832B}"/>
          </ac:spMkLst>
        </pc:spChg>
        <pc:spChg chg="add mod">
          <ac:chgData name="实" userId="4583ffe2-5da7-45e3-8581-7f06dbfe0081" providerId="ADAL" clId="{AEF2CD9B-4C5C-40F9-9BB1-1F86FA9F60B5}" dt="2023-04-24T17:30:52.706" v="2954" actId="207"/>
          <ac:spMkLst>
            <pc:docMk/>
            <pc:sldMk cId="2885581722" sldId="293"/>
            <ac:spMk id="10" creationId="{94E7BA7D-CA9C-C5F3-A5C2-ADA6511E7F49}"/>
          </ac:spMkLst>
        </pc:spChg>
        <pc:spChg chg="add mod">
          <ac:chgData name="实" userId="4583ffe2-5da7-45e3-8581-7f06dbfe0081" providerId="ADAL" clId="{AEF2CD9B-4C5C-40F9-9BB1-1F86FA9F60B5}" dt="2023-04-24T17:32:06.058" v="2966" actId="1076"/>
          <ac:spMkLst>
            <pc:docMk/>
            <pc:sldMk cId="2885581722" sldId="293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19:00.124" v="2840" actId="478"/>
          <ac:picMkLst>
            <pc:docMk/>
            <pc:sldMk cId="2885581722" sldId="293"/>
            <ac:picMk id="4" creationId="{56388015-886F-5D12-B10A-60D60AEB40DE}"/>
          </ac:picMkLst>
        </pc:picChg>
        <pc:picChg chg="add mod">
          <ac:chgData name="实" userId="4583ffe2-5da7-45e3-8581-7f06dbfe0081" providerId="ADAL" clId="{AEF2CD9B-4C5C-40F9-9BB1-1F86FA9F60B5}" dt="2023-04-24T17:21:41.002" v="2935" actId="1076"/>
          <ac:picMkLst>
            <pc:docMk/>
            <pc:sldMk cId="2885581722" sldId="293"/>
            <ac:picMk id="6" creationId="{C85EA43B-BF6E-B795-F644-94E7701E7461}"/>
          </ac:picMkLst>
        </pc:picChg>
        <pc:picChg chg="add mod">
          <ac:chgData name="实" userId="4583ffe2-5da7-45e3-8581-7f06dbfe0081" providerId="ADAL" clId="{AEF2CD9B-4C5C-40F9-9BB1-1F86FA9F60B5}" dt="2023-04-24T17:29:40.158" v="2947" actId="14100"/>
          <ac:picMkLst>
            <pc:docMk/>
            <pc:sldMk cId="2885581722" sldId="293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5T04:33:58.933" v="4386" actId="20577"/>
        <pc:sldMkLst>
          <pc:docMk/>
          <pc:sldMk cId="1294432948" sldId="294"/>
        </pc:sldMkLst>
        <pc:spChg chg="mod">
          <ac:chgData name="实" userId="4583ffe2-5da7-45e3-8581-7f06dbfe0081" providerId="ADAL" clId="{AEF2CD9B-4C5C-40F9-9BB1-1F86FA9F60B5}" dt="2023-04-25T04:33:58.933" v="4386" actId="20577"/>
          <ac:spMkLst>
            <pc:docMk/>
            <pc:sldMk cId="1294432948" sldId="29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32:51.875" v="3018" actId="20577"/>
          <ac:spMkLst>
            <pc:docMk/>
            <pc:sldMk cId="1294432948" sldId="294"/>
            <ac:spMk id="5" creationId="{EBE4D072-622C-1AB6-981A-3E576BA28D63}"/>
          </ac:spMkLst>
        </pc:spChg>
        <pc:spChg chg="del mod">
          <ac:chgData name="实" userId="4583ffe2-5da7-45e3-8581-7f06dbfe0081" providerId="ADAL" clId="{AEF2CD9B-4C5C-40F9-9BB1-1F86FA9F60B5}" dt="2023-04-24T17:32:32.926" v="2973" actId="478"/>
          <ac:spMkLst>
            <pc:docMk/>
            <pc:sldMk cId="1294432948" sldId="294"/>
            <ac:spMk id="7" creationId="{053E1E5F-58AB-0084-CD3D-7114FA1771D2}"/>
          </ac:spMkLst>
        </pc:spChg>
        <pc:spChg chg="del">
          <ac:chgData name="实" userId="4583ffe2-5da7-45e3-8581-7f06dbfe0081" providerId="ADAL" clId="{AEF2CD9B-4C5C-40F9-9BB1-1F86FA9F60B5}" dt="2023-04-24T17:32:30.853" v="2970" actId="478"/>
          <ac:spMkLst>
            <pc:docMk/>
            <pc:sldMk cId="1294432948" sldId="294"/>
            <ac:spMk id="10" creationId="{94E7BA7D-CA9C-C5F3-A5C2-ADA6511E7F49}"/>
          </ac:spMkLst>
        </pc:spChg>
        <pc:spChg chg="del">
          <ac:chgData name="实" userId="4583ffe2-5da7-45e3-8581-7f06dbfe0081" providerId="ADAL" clId="{AEF2CD9B-4C5C-40F9-9BB1-1F86FA9F60B5}" dt="2023-04-24T17:32:29.529" v="2969" actId="478"/>
          <ac:spMkLst>
            <pc:docMk/>
            <pc:sldMk cId="1294432948" sldId="294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32:31.523" v="2971" actId="478"/>
          <ac:picMkLst>
            <pc:docMk/>
            <pc:sldMk cId="1294432948" sldId="294"/>
            <ac:picMk id="6" creationId="{C85EA43B-BF6E-B795-F644-94E7701E7461}"/>
          </ac:picMkLst>
        </pc:picChg>
        <pc:picChg chg="del">
          <ac:chgData name="实" userId="4583ffe2-5da7-45e3-8581-7f06dbfe0081" providerId="ADAL" clId="{AEF2CD9B-4C5C-40F9-9BB1-1F86FA9F60B5}" dt="2023-04-24T17:32:28.095" v="2968" actId="478"/>
          <ac:picMkLst>
            <pc:docMk/>
            <pc:sldMk cId="1294432948" sldId="294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4T17:50:03.695" v="4140" actId="1035"/>
        <pc:sldMkLst>
          <pc:docMk/>
          <pc:sldMk cId="3351708665" sldId="295"/>
        </pc:sldMkLst>
        <pc:spChg chg="del">
          <ac:chgData name="实" userId="4583ffe2-5da7-45e3-8581-7f06dbfe0081" providerId="ADAL" clId="{AEF2CD9B-4C5C-40F9-9BB1-1F86FA9F60B5}" dt="2023-04-24T17:49:38.502" v="4083" actId="478"/>
          <ac:spMkLst>
            <pc:docMk/>
            <pc:sldMk cId="3351708665" sldId="295"/>
            <ac:spMk id="3" creationId="{11D0A8C4-ACED-360C-95F9-C25081C72863}"/>
          </ac:spMkLst>
        </pc:spChg>
        <pc:spChg chg="mod">
          <ac:chgData name="实" userId="4583ffe2-5da7-45e3-8581-7f06dbfe0081" providerId="ADAL" clId="{AEF2CD9B-4C5C-40F9-9BB1-1F86FA9F60B5}" dt="2023-04-24T17:50:03.695" v="4140" actId="1035"/>
          <ac:spMkLst>
            <pc:docMk/>
            <pc:sldMk cId="3351708665" sldId="295"/>
            <ac:spMk id="17" creationId="{00000000-0000-0000-0000-000000000000}"/>
          </ac:spMkLst>
        </pc:spChg>
      </pc:sldChg>
      <pc:sldChg chg="addSp delSp modSp add mod delAnim">
        <pc:chgData name="实" userId="4583ffe2-5da7-45e3-8581-7f06dbfe0081" providerId="ADAL" clId="{AEF2CD9B-4C5C-40F9-9BB1-1F86FA9F60B5}" dt="2023-04-25T00:51:51.005" v="4302" actId="255"/>
        <pc:sldMkLst>
          <pc:docMk/>
          <pc:sldMk cId="3683833598" sldId="296"/>
        </pc:sldMkLst>
        <pc:spChg chg="mod">
          <ac:chgData name="实" userId="4583ffe2-5da7-45e3-8581-7f06dbfe0081" providerId="ADAL" clId="{AEF2CD9B-4C5C-40F9-9BB1-1F86FA9F60B5}" dt="2023-04-25T00:51:51.005" v="4302" actId="255"/>
          <ac:spMkLst>
            <pc:docMk/>
            <pc:sldMk cId="3683833598" sldId="296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5T00:26:31.410" v="4198" actId="20577"/>
          <ac:spMkLst>
            <pc:docMk/>
            <pc:sldMk cId="3683833598" sldId="296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5T00:26:36.575" v="4199" actId="478"/>
          <ac:spMkLst>
            <pc:docMk/>
            <pc:sldMk cId="3683833598" sldId="296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5T00:26:40.409" v="4201" actId="478"/>
          <ac:spMkLst>
            <pc:docMk/>
            <pc:sldMk cId="3683833598" sldId="296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5T00:26:38.954" v="4200" actId="478"/>
          <ac:spMkLst>
            <pc:docMk/>
            <pc:sldMk cId="3683833598" sldId="296"/>
            <ac:spMk id="12" creationId="{5F92ED8C-6D52-1CF4-31C9-23D2336C771E}"/>
          </ac:spMkLst>
        </pc:spChg>
        <pc:picChg chg="add mod modCrop">
          <ac:chgData name="实" userId="4583ffe2-5da7-45e3-8581-7f06dbfe0081" providerId="ADAL" clId="{AEF2CD9B-4C5C-40F9-9BB1-1F86FA9F60B5}" dt="2023-04-25T00:30:01.679" v="4273" actId="1076"/>
          <ac:picMkLst>
            <pc:docMk/>
            <pc:sldMk cId="3683833598" sldId="296"/>
            <ac:picMk id="4" creationId="{40161097-1B81-5328-FE00-845D26B586BB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7" creationId="{CB32AE27-33C0-B378-1CAD-E6BEF2149A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3350-A352-40D6-AD25-69E3F8963A9D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31943-4C2B-4B10-965B-64A6E0AAE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9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6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47F1-D024-CE53-D044-C697FDFD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C38DC-E31C-C352-546B-A04FFB106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BCCBB-2616-F65D-0A4C-7E946DC3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C785E-AEEB-091F-8DF9-38401C9D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70068-E15C-EA7F-759A-C2FB292D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7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1CEA-B004-84C7-7846-4068EE25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47C034-1A75-4817-434A-4A372E0BD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41EDFA-9CD5-1D3C-21D2-0FDBF41F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96D64-2E1D-91F4-51FD-E155C59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0D26-B1F8-435B-5088-F9D9EB7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1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E0A91-6067-5F20-4020-55F98F339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01EDD-4167-3EFC-D89E-FBEB769EB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120-0403-C82A-7984-7A4A3F58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BC29-FFC1-EA28-F8B9-C80671F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CDE4-39AA-7EE1-78CC-9C210296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33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DEF8BC-61DA-4966-A40B-7F0A16DF7D6E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3519261-4E60-41D7-8266-B67FB4219EAB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0E56581B-F742-45ED-9EA1-0F104C3109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>
            <a:extLst>
              <a:ext uri="{FF2B5EF4-FFF2-40B4-BE49-F238E27FC236}">
                <a16:creationId xmlns:a16="http://schemas.microsoft.com/office/drawing/2014/main" id="{84624E9D-D793-41DC-B81C-A1BB59C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110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CA70-A281-866F-752A-ACF37936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2AAC6-B374-7C47-509D-7EF9A048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80A38-BE12-F3B5-4944-BE6A3D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E1464-6560-B14D-E41C-AE4855BA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1574F-0FC5-0828-9460-75CB2DBC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04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BCCE5-F696-A1CF-D213-2783C7E8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927B1-35A4-E369-AB99-978A057F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3CDAC-E0D8-AE20-DE47-2026AD39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56285-20C5-4E2B-C6FC-8AFB1483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10961-8455-5C6E-1325-C7605DA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2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BF9D7-17D2-7FDE-3E30-4A30BD63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AE211-2017-C94F-0C38-3A1CEF5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13C83-B72B-A891-1557-481D7CD52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BFCD2-E110-A301-1BFE-24A95C80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61C75-98CB-B3E0-13BD-F9BD0EA0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E14E9-4B8C-551C-1868-7EF9280F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3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12AA0-B626-64F3-B127-A0EDA932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191C80-97CC-D5AB-B473-10A38072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52404F-7A88-C14E-B7F1-931F88F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D2F50-C0C1-3BB1-92B8-C652F456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75DD2C-7420-9B68-922D-A7CA50CEC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ABAAE0-1D0A-E7C7-32C0-4EFF9BCD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15C8D1-002D-6007-61A8-9630BF09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4734F7-0E05-CF8A-25F2-CD302FB5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5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6504-48A3-DDDB-3A0C-D4F2159B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F1E1B2-E394-D68E-41BC-0C757113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1624ED-E364-BBC4-F779-969F92F2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34F293-F14C-85EE-9AB6-DA71E6C8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3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5E2AD1-CC9F-992C-E723-F0617127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55A246-7FC5-D670-3639-41A63AC0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BD0D2-5DAB-729C-454F-5150E0F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8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368B4-7EC9-EE61-F5C4-A606A5DE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5A90A-0C83-DF07-A114-B84C9226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E409ED-264C-1F24-4749-FFCD7374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F829-6A85-FFFA-5D6B-FACEC1A2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01CC3-6A31-DDE3-61FF-66E95B4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F6FEA-7DEF-8B75-88CD-7BEFDFEA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A12C-A3D5-D1D0-4CAF-FE8F18CF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FC5FB-BF80-5BE7-E5AA-F096B155A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500FE-893C-60A1-4E5F-EF1D35D9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02369-9469-B50A-A77F-89A7B41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23B285-F30D-9563-5CFB-3665C049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168BE-530E-3201-2DC3-D4BBB3DA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9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180F3-7018-35CC-1143-E2C5F319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4F2D7-305F-1EEF-948F-C9F33979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32C4B-AA51-C2D3-0753-C3709C844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D176-489D-E4A0-3940-9B0CE2DE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45069-FFF5-CB2A-D245-A99767CB9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4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1507725"/>
            <a:ext cx="1096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课题九</a:t>
            </a:r>
            <a:endParaRPr lang="en-US" altLang="zh-CN" sz="4800" b="1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基于 </a:t>
            </a:r>
            <a:r>
              <a:rPr lang="en-US" altLang="zh-CN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ControlNet </a:t>
            </a:r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引导的动漫线稿上色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33994" y="4678910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汇报人：陈  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>
            <a:extLst>
              <a:ext uri="{FF2B5EF4-FFF2-40B4-BE49-F238E27FC236}">
                <a16:creationId xmlns:a16="http://schemas.microsoft.com/office/drawing/2014/main" id="{65F29160-8089-47EC-B72B-EBB5CB06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D75B6A-8C32-45B4-BA7D-2DAA61F8C6EA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2023.04.25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D0A8C4-ACED-360C-95F9-C25081C72863}"/>
              </a:ext>
            </a:extLst>
          </p:cNvPr>
          <p:cNvSpPr txBox="1"/>
          <p:nvPr/>
        </p:nvSpPr>
        <p:spPr>
          <a:xfrm>
            <a:off x="2929995" y="3628592"/>
            <a:ext cx="6422065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AI </a:t>
            </a:r>
            <a:r>
              <a:rPr lang="zh-CN" altLang="en-US" sz="20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线稿上色、</a:t>
            </a: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ControlNet </a:t>
            </a:r>
            <a:r>
              <a:rPr lang="zh-CN" altLang="en-US" sz="20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初步认识、初步研究计划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1104906"/>
            <a:ext cx="6270995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基于卷积神经网络开发的开源库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可以实现人体动作、面部表情、手指运动等姿态估计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检测出图像中所有人的关节（关键点），将检出的关键点分配给每个对应的人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入一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张人物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姿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势图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片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为</a:t>
            </a:r>
            <a:r>
              <a:rPr 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绘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画的参考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图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，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入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 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成一张相同姿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势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的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图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片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直接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入一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张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骨骼中间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图，生成相同姿势图片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56647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OpenPose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人体姿势检测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94B596-7643-7222-C59B-7A746A943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755" y="1399305"/>
            <a:ext cx="3857494" cy="21939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03FD4E-DA0E-3634-6CC3-73BCB6F72A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755" y="3881668"/>
            <a:ext cx="3857494" cy="205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5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从原始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图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片中提取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线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稿，生成同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样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构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图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的画面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输入</a:t>
            </a: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参考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动漫图片，预加载出线稿图，由</a:t>
            </a:r>
            <a:r>
              <a:rPr lang="en-US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 </a:t>
            </a:r>
            <a:r>
              <a:rPr 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AI 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对线稿上色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直接输入线稿图，</a:t>
            </a:r>
            <a:r>
              <a:rPr 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AI </a:t>
            </a: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对线稿</a:t>
            </a: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上色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任务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：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对这个模型进行复现，利用 </a:t>
            </a:r>
            <a:r>
              <a:rPr 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Canny 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模型，实现对动漫线稿上色</a:t>
            </a:r>
            <a:endParaRPr lang="en-US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Canny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D11259-FBA3-D3E0-0847-61A7F8BF2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188" y="3545992"/>
            <a:ext cx="6953624" cy="214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6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边缘检测：找到图像中像素亮度发生剧烈变化像素点的集合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边缘检测只能对灰度图进行检测，需要对图像进行灰度处理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Canny </a:t>
            </a: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边缘检测主要步骤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图像降噪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计算图像梯度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非极大值抑制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阈值筛选</a:t>
            </a:r>
            <a:endParaRPr lang="en-US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Canny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D59EE9-AF1A-7308-7011-9B2317D11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83" y="3327991"/>
            <a:ext cx="6666466" cy="205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00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图像降噪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采用高斯模糊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去除图像的细节部分，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大大减少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图像噪声，而图像的边缘信息损失较少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Canny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卡通人物&#10;&#10;中度可信度描述已自动生成">
            <a:extLst>
              <a:ext uri="{FF2B5EF4-FFF2-40B4-BE49-F238E27FC236}">
                <a16:creationId xmlns:a16="http://schemas.microsoft.com/office/drawing/2014/main" id="{4259D55C-2B02-40DC-FA08-7FF2409D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06" y="2977290"/>
            <a:ext cx="4512329" cy="3087155"/>
          </a:xfrm>
          <a:prstGeom prst="rect">
            <a:avLst/>
          </a:prstGeom>
        </p:spPr>
      </p:pic>
      <p:pic>
        <p:nvPicPr>
          <p:cNvPr id="10" name="图片 9" descr="卡通人物&#10;&#10;中度可信度描述已自动生成">
            <a:extLst>
              <a:ext uri="{FF2B5EF4-FFF2-40B4-BE49-F238E27FC236}">
                <a16:creationId xmlns:a16="http://schemas.microsoft.com/office/drawing/2014/main" id="{A0254668-91EB-B6C7-4E3A-190DF33E1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065" y="2970484"/>
            <a:ext cx="4512329" cy="30939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D8A48D-F911-072C-A11C-1F66092239F0}"/>
              </a:ext>
            </a:extLst>
          </p:cNvPr>
          <p:cNvSpPr txBox="1"/>
          <p:nvPr/>
        </p:nvSpPr>
        <p:spPr>
          <a:xfrm>
            <a:off x="2474259" y="2569882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模糊前</a:t>
            </a:r>
            <a:endParaRPr 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B6A89E-D895-2A90-1127-DE29C374EC31}"/>
              </a:ext>
            </a:extLst>
          </p:cNvPr>
          <p:cNvSpPr txBox="1"/>
          <p:nvPr/>
        </p:nvSpPr>
        <p:spPr>
          <a:xfrm>
            <a:off x="7978590" y="2569882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模糊后</a:t>
            </a:r>
            <a:endParaRPr 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622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计算图像梯度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计算图像梯度得到图像边缘。梯度反映的是函数快速变化的方向和大小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边缘是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灰度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值快速变化的地方，其灰度值变化较大，梯度值也较大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得到所有可能是边缘的集合。</a:t>
            </a:r>
            <a:endParaRPr lang="en-US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Canny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D1C13A-7BA9-9E9F-CD17-F40DE37C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094" y="2985541"/>
            <a:ext cx="4569618" cy="31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4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非极大值抑制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将图像像素点沿梯度方向（逆方向）的邻域像素点进行比较，如果为极大值，则保留；否则抑制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Canny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FE582F-EA5C-1A5C-3DA5-639877963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66" y="2681310"/>
            <a:ext cx="3913058" cy="3346516"/>
          </a:xfrm>
          <a:prstGeom prst="rect">
            <a:avLst/>
          </a:prstGeom>
        </p:spPr>
      </p:pic>
      <p:pic>
        <p:nvPicPr>
          <p:cNvPr id="7" name="图片 6" descr="图片包含 游戏机, 照片, 黑暗, 房间&#10;&#10;描述已自动生成">
            <a:extLst>
              <a:ext uri="{FF2B5EF4-FFF2-40B4-BE49-F238E27FC236}">
                <a16:creationId xmlns:a16="http://schemas.microsoft.com/office/drawing/2014/main" id="{E3C8F08E-C03F-985F-22A3-D8858D6F7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232" y="2900051"/>
            <a:ext cx="4616463" cy="31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0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4"/>
            <a:ext cx="6098616" cy="5396909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双阈值筛选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zh-CN" altLang="en-US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 </a:t>
            </a:r>
            <a:r>
              <a:rPr lang="en-US" altLang="zh-CN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high </a:t>
            </a:r>
            <a:r>
              <a:rPr lang="zh-CN" altLang="en-US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阈值和 </a:t>
            </a:r>
            <a:r>
              <a:rPr lang="en-US" altLang="zh-CN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low </a:t>
            </a:r>
            <a:r>
              <a:rPr lang="zh-CN" altLang="en-US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</a:t>
            </a:r>
            <a:r>
              <a:rPr lang="zh-CN" altLang="en-US" sz="17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7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en-US" altLang="zh-CN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value &gt; high</a:t>
            </a:r>
            <a:r>
              <a:rPr lang="zh-CN" altLang="en-US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，强边缘点（真实边缘点）</a:t>
            </a:r>
            <a:endParaRPr lang="en-US" altLang="zh-CN" sz="17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en-US" altLang="zh-CN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low &lt; value &lt; high</a:t>
            </a:r>
            <a:r>
              <a:rPr lang="zh-CN" altLang="en-US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，弱边缘点</a:t>
            </a:r>
            <a:endParaRPr lang="en-US" altLang="zh-CN" sz="17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en-US" altLang="zh-CN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value &lt; low</a:t>
            </a:r>
            <a:r>
              <a:rPr lang="zh-CN" altLang="en-US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，抑制（剔除）</a:t>
            </a:r>
            <a:endParaRPr lang="en-US" altLang="zh-CN" sz="17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zh-CN" altLang="en-US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对弱边缘点判断：</a:t>
            </a:r>
            <a:endParaRPr lang="en-US" altLang="zh-CN" sz="17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en-US" altLang="zh-CN" sz="17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领域内有强边缘点，保留；否则剔除</a:t>
            </a:r>
            <a:endParaRPr lang="en-US" altLang="zh-CN" sz="17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zh-CN" altLang="en-US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目的：</a:t>
            </a:r>
            <a:endParaRPr lang="en-US" altLang="zh-CN" sz="17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zh-CN" altLang="en-US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如果只保留强边缘点，有些边缘可能会不闭合，需要从 </a:t>
            </a:r>
            <a:r>
              <a:rPr lang="en-US" altLang="zh-CN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[low, high] </a:t>
            </a:r>
            <a:r>
              <a:rPr lang="zh-CN" altLang="en-US" sz="17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范围内</a:t>
            </a:r>
            <a:r>
              <a:rPr lang="zh-CN" altLang="en-US" sz="17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的点进行补充，使得边缘尽可能的闭合。弱边缘点的处理原则是因为真实边缘的弱边缘点都存在强边缘点。</a:t>
            </a:r>
            <a:endParaRPr lang="en-US" sz="17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Canny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工程绘图&#10;&#10;低可信度描述已自动生成">
            <a:extLst>
              <a:ext uri="{FF2B5EF4-FFF2-40B4-BE49-F238E27FC236}">
                <a16:creationId xmlns:a16="http://schemas.microsoft.com/office/drawing/2014/main" id="{8F8BB83C-3571-92CB-01E8-5A4FE18F3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06" y="3266436"/>
            <a:ext cx="4389343" cy="2994820"/>
          </a:xfrm>
          <a:prstGeom prst="rect">
            <a:avLst/>
          </a:prstGeom>
        </p:spPr>
      </p:pic>
      <p:pic>
        <p:nvPicPr>
          <p:cNvPr id="7" name="图片 6" descr="图片包含 游戏机, 照片, 黑暗, 房间&#10;&#10;描述已自动生成">
            <a:extLst>
              <a:ext uri="{FF2B5EF4-FFF2-40B4-BE49-F238E27FC236}">
                <a16:creationId xmlns:a16="http://schemas.microsoft.com/office/drawing/2014/main" id="{0FC059B8-848D-751A-6D61-975CB333E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906" y="1081584"/>
            <a:ext cx="3024094" cy="20489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477ED4-2EFC-8127-9BF8-DFD74DF4B0B8}"/>
              </a:ext>
            </a:extLst>
          </p:cNvPr>
          <p:cNvSpPr txBox="1"/>
          <p:nvPr/>
        </p:nvSpPr>
        <p:spPr>
          <a:xfrm>
            <a:off x="10243671" y="1081584"/>
            <a:ext cx="12815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←筛选前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↓筛选后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80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可以在物体周围创建清晰和精细的边缘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输出类似于 </a:t>
            </a:r>
            <a:r>
              <a:rPr lang="en-US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Canny 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边缘检测，但减少了噪声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，有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更柔软的边缘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能够捕捉复杂的细节和轮廓，保留细节特征如面部表情、头发、手指等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尝试多个模型结合，对线稿上色</a:t>
            </a:r>
            <a:endParaRPr lang="en-US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Hed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FB0FB3-8BB8-4703-4928-DBEA63B0B6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64" y="3551968"/>
            <a:ext cx="6459071" cy="21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35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Canny </a:t>
            </a: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边缘检测依赖人工阈值的设定，难以在通用场景下工作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Hed </a:t>
            </a: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边缘检测通过卷积神经网络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，</a:t>
            </a: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解决 </a:t>
            </a:r>
            <a:r>
              <a:rPr lang="en-US" alt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Canny </a:t>
            </a: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边缘检测局限性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简单对比：</a:t>
            </a:r>
            <a:endParaRPr lang="en-US" altLang="zh-CN" sz="2400" kern="10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endParaRPr lang="zh-CN" altLang="en-US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Hed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388015-886F-5D12-B10A-60D60AEB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46" y="2633120"/>
            <a:ext cx="4608308" cy="35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4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4467039" cy="50244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简单了解 </a:t>
            </a:r>
            <a:r>
              <a:rPr lang="en-US" alt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Hed </a:t>
            </a: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网络结构图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卷积神经网络基础上改造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</a:t>
            </a:r>
            <a:r>
              <a:rPr 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络层</a:t>
            </a:r>
            <a:r>
              <a:rPr 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次越深，卷</a:t>
            </a:r>
            <a:r>
              <a:rPr 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积</a:t>
            </a:r>
            <a:r>
              <a:rPr 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核越大，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ide-output </a:t>
            </a:r>
            <a:r>
              <a:rPr 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越小</a:t>
            </a:r>
            <a:endParaRPr lang="en-US" altLang="ja-JP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</a:t>
            </a:r>
            <a:r>
              <a:rPr 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终输</a:t>
            </a:r>
            <a:r>
              <a:rPr 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出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：多</a:t>
            </a:r>
            <a:r>
              <a:rPr 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个</a:t>
            </a:r>
            <a:r>
              <a:rPr lang="en-US" alt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 </a:t>
            </a:r>
            <a:r>
              <a:rPr lang="en-US" altLang="ja-JP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ide-output </a:t>
            </a:r>
            <a:r>
              <a:rPr lang="ja-JP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特征融合</a:t>
            </a:r>
            <a:endParaRPr lang="zh-CN" altLang="en-US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Hed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5EA43B-BF6E-B795-F644-94E7701E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93" y="1474986"/>
            <a:ext cx="6029556" cy="42376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3E1E5F-58AB-0084-CD3D-7114FA1771D2}"/>
              </a:ext>
            </a:extLst>
          </p:cNvPr>
          <p:cNvSpPr txBox="1"/>
          <p:nvPr/>
        </p:nvSpPr>
        <p:spPr>
          <a:xfrm>
            <a:off x="5588000" y="4087905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感受野</a:t>
            </a:r>
            <a:endParaRPr 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2D39DA-5AD7-8870-AC49-D23719C55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23" y="3730627"/>
            <a:ext cx="4548669" cy="284164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4E7BA7D-CA9C-C5F3-A5C2-ADA6511E7F49}"/>
              </a:ext>
            </a:extLst>
          </p:cNvPr>
          <p:cNvSpPr/>
          <p:nvPr/>
        </p:nvSpPr>
        <p:spPr>
          <a:xfrm>
            <a:off x="947023" y="3730627"/>
            <a:ext cx="1359895" cy="13194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9AED42-B148-E65B-7501-2F1DC0778219}"/>
              </a:ext>
            </a:extLst>
          </p:cNvPr>
          <p:cNvSpPr txBox="1"/>
          <p:nvPr/>
        </p:nvSpPr>
        <p:spPr>
          <a:xfrm>
            <a:off x="860612" y="6106023"/>
            <a:ext cx="3789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网络内神经元对原图像的感受范围大小</a:t>
            </a:r>
            <a:endParaRPr 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58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1080343"/>
            <a:ext cx="10858500" cy="44101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线稿上色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初步认识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初步分工及研究计划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1477475A-4E5E-9CBB-11F1-B32A0EC24E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D4A675-6D40-829A-CE0D-0AFA9BE20A6B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汇报内容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88BA27BE-46F8-3B71-0BBC-F822D21F6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01" y="1080343"/>
            <a:ext cx="5842147" cy="45369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F474E9-2333-8BC5-F186-FF1F8344E52E}"/>
              </a:ext>
            </a:extLst>
          </p:cNvPr>
          <p:cNvSpPr txBox="1"/>
          <p:nvPr/>
        </p:nvSpPr>
        <p:spPr>
          <a:xfrm>
            <a:off x="5845025" y="5911363"/>
            <a:ext cx="551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任务：理解动漫上色任务和该论文动机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169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初步分工</a:t>
            </a:r>
            <a:endParaRPr lang="en-US" altLang="zh-CN" sz="1400" kern="10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相关论文搜集：刘浩宇，陈戒，高晨超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组内汇报总结：高晨超，刘浩宇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论文分析：陈实，陈戒，杨铠宁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模型复现：陈实，杨铠宁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研究计划</a:t>
            </a:r>
            <a:endParaRPr lang="en-US" altLang="zh-CN" sz="2200" kern="10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阶段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1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：确定分工，理解课题任务，读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ControlNet 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论文同时学习基础知识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阶段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2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：以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ControlNet 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论文为基础，搜集其他文章，总结本组对于上色任务的见解</a:t>
            </a:r>
            <a:endParaRPr lang="en-US" altLang="zh-CN" sz="1800" kern="10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阶段</a:t>
            </a:r>
            <a:r>
              <a:rPr lang="en-US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3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：实现 </a:t>
            </a:r>
            <a:r>
              <a:rPr lang="en-US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ControlNet Canny 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模型复现，完成线稿上色。尝试多个模型结合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初步分工及研究计划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432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2667159"/>
            <a:ext cx="1096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感谢聆听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33994" y="4678910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汇报人：陈  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>
            <a:extLst>
              <a:ext uri="{FF2B5EF4-FFF2-40B4-BE49-F238E27FC236}">
                <a16:creationId xmlns:a16="http://schemas.microsoft.com/office/drawing/2014/main" id="{65F29160-8089-47EC-B72B-EBB5CB06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D75B6A-8C32-45B4-BA7D-2DAA61F8C6EA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2023.04.25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70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92218"/>
            <a:ext cx="10837680" cy="5361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线稿上色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分为两种：“无引导上色”和“有引导上色”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无引导上色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全交由算法进行自动上色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现有的模型都需要大量的数据进行训练</a:t>
            </a:r>
          </a:p>
          <a:p>
            <a:pPr algn="just">
              <a:lnSpc>
                <a:spcPct val="150000"/>
              </a:lnSpc>
            </a:pP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有引导上色</a:t>
            </a:r>
            <a:endParaRPr lang="en-US" alt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在上色过程中给予模型参考或者</a:t>
            </a: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</a:t>
            </a:r>
            <a:endParaRPr lang="en-US" altLang="zh-CN" sz="18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r>
              <a:rPr lang="zh-CN" altLang="en-US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：基于颜色提示、基于彩色参考图、基于颜色色块、基于语言</a:t>
            </a:r>
          </a:p>
        </p:txBody>
      </p:sp>
      <p:pic>
        <p:nvPicPr>
          <p:cNvPr id="8" name="图片 7" descr="大工logo副本">
            <a:extLst>
              <a:ext uri="{FF2B5EF4-FFF2-40B4-BE49-F238E27FC236}">
                <a16:creationId xmlns:a16="http://schemas.microsoft.com/office/drawing/2014/main" id="{0891E5C6-E316-6538-FCC1-98AD4CC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6189DB-848E-8B03-7EE3-5792BF8BCAD0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 线稿上色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994251-795F-6370-C482-33FD6CC1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33" y="1823192"/>
            <a:ext cx="4298196" cy="29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4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9717" y="916781"/>
            <a:ext cx="4952559" cy="5024438"/>
          </a:xfrm>
        </p:spPr>
        <p:txBody>
          <a:bodyPr>
            <a:normAutofit/>
          </a:bodyPr>
          <a:lstStyle/>
          <a:p>
            <a:pPr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zh-CN" altLang="en-US" sz="3200" b="1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颜色提示</a:t>
            </a:r>
            <a:endParaRPr lang="en-US" sz="3200" b="1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7FFCD5-F582-352B-800D-826B39C80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755" y="1887492"/>
            <a:ext cx="7554489" cy="4226229"/>
          </a:xfrm>
          <a:prstGeom prst="rect">
            <a:avLst/>
          </a:prstGeom>
        </p:spPr>
      </p:pic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0368B4B7-CC7E-ACC5-8841-92462E6523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BA2FC20-59C7-254D-427F-750E49ACC6FF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 线稿上色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1258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9717" y="916781"/>
            <a:ext cx="4952559" cy="5024438"/>
          </a:xfrm>
        </p:spPr>
        <p:txBody>
          <a:bodyPr>
            <a:normAutofit/>
          </a:bodyPr>
          <a:lstStyle/>
          <a:p>
            <a:pPr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基于彩色参考图</a:t>
            </a:r>
            <a:endParaRPr lang="en-US" sz="3200" b="1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图片包含 游戏机, 房间, 女人, 人们&#10;&#10;描述已自动生成">
            <a:extLst>
              <a:ext uri="{FF2B5EF4-FFF2-40B4-BE49-F238E27FC236}">
                <a16:creationId xmlns:a16="http://schemas.microsoft.com/office/drawing/2014/main" id="{7DB9CE74-230D-4F6D-3990-3977BCC2F9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64" y="2452817"/>
            <a:ext cx="9634072" cy="2546785"/>
          </a:xfrm>
          <a:prstGeom prst="rect">
            <a:avLst/>
          </a:prstGeom>
        </p:spPr>
      </p:pic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C038CB2B-529E-408A-D93D-992EDA8F67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DDB0C9-42C9-5F79-67D1-A1F5D1492B5E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 线稿上色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67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9717" y="916781"/>
            <a:ext cx="4952559" cy="5024438"/>
          </a:xfrm>
        </p:spPr>
        <p:txBody>
          <a:bodyPr>
            <a:normAutofit/>
          </a:bodyPr>
          <a:lstStyle/>
          <a:p>
            <a:pPr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基于颜色色块</a:t>
            </a:r>
            <a:endParaRPr lang="en-US" sz="3200" b="1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298FD0-2F50-E26E-3652-587931F6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67" y="2716305"/>
            <a:ext cx="9881666" cy="1921435"/>
          </a:xfrm>
          <a:prstGeom prst="rect">
            <a:avLst/>
          </a:prstGeom>
        </p:spPr>
      </p:pic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B153F522-5478-8AD6-A44C-9A5815A41B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FCDF10-0F3E-4F2D-5EDE-0BD203A70D00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 线稿上色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399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9717" y="916781"/>
            <a:ext cx="4952559" cy="5024438"/>
          </a:xfrm>
        </p:spPr>
        <p:txBody>
          <a:bodyPr>
            <a:normAutofit/>
          </a:bodyPr>
          <a:lstStyle/>
          <a:p>
            <a:pPr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基于语言 </a:t>
            </a:r>
            <a:r>
              <a:rPr lang="en-US" altLang="zh-CN"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文本</a:t>
            </a:r>
            <a:r>
              <a:rPr lang="en-US" altLang="zh-CN"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sz="3200" b="1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E0FA3A-D3BA-3DB3-7D7B-1D66B69D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66" y="1873038"/>
            <a:ext cx="7523868" cy="4222962"/>
          </a:xfrm>
          <a:prstGeom prst="rect">
            <a:avLst/>
          </a:prstGeom>
        </p:spPr>
      </p:pic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846A5E95-31B0-7F74-C52E-701C4AFF6D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A6BB36-8D7B-12B8-DF9B-7986EB34A7F8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 线稿上色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1E8D83-0CFA-14B2-25F1-DF095972543C}"/>
              </a:ext>
            </a:extLst>
          </p:cNvPr>
          <p:cNvSpPr txBox="1"/>
          <p:nvPr/>
        </p:nvSpPr>
        <p:spPr>
          <a:xfrm>
            <a:off x="878068" y="2684721"/>
            <a:ext cx="1043585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sz="36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利用 </a:t>
            </a:r>
            <a:r>
              <a:rPr lang="en-US" sz="36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ControlNet </a:t>
            </a:r>
            <a:r>
              <a:rPr lang="zh-CN" sz="36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36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sz="36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在无引导和有引导的情况下，获得较好的上色效果</a:t>
            </a:r>
            <a:endParaRPr 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48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控制图像扩散模型以端到端的方式学习特定任务的输入条件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根据各种条件来控制图像生成，识别不同应用场景选择不同的识别模型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在文本到图像扩散模型中添加控制条件，结合相应的文本来生成图片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从图片中提取线稿图，再输入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prompt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和线稿图生成新图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ControlNet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初步认识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43630F-583D-9828-0AEF-AAA3CA834E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/>
          <a:stretch/>
        </p:blipFill>
        <p:spPr bwMode="auto">
          <a:xfrm>
            <a:off x="8899450" y="3381886"/>
            <a:ext cx="2548471" cy="3281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32AE27-33C0-B378-1CAD-E6BEF2149A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23"/>
          <a:stretch/>
        </p:blipFill>
        <p:spPr bwMode="auto">
          <a:xfrm>
            <a:off x="7235943" y="3699053"/>
            <a:ext cx="990600" cy="28873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14E5A1FE-687C-976D-2851-045B3BD6B647}"/>
              </a:ext>
            </a:extLst>
          </p:cNvPr>
          <p:cNvSpPr/>
          <p:nvPr/>
        </p:nvSpPr>
        <p:spPr>
          <a:xfrm>
            <a:off x="8234916" y="4518837"/>
            <a:ext cx="778833" cy="5187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940928DB-36EC-A040-2A0A-9F20807DEBAB}"/>
              </a:ext>
            </a:extLst>
          </p:cNvPr>
          <p:cNvSpPr txBox="1">
            <a:spLocks/>
          </p:cNvSpPr>
          <p:nvPr/>
        </p:nvSpPr>
        <p:spPr>
          <a:xfrm>
            <a:off x="746051" y="3915200"/>
            <a:ext cx="2847754" cy="2577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OpenPose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人体姿势检测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Canny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Hed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Scribble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涂鸦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5F92ED8C-6D52-1CF4-31C9-23D2336C771E}"/>
              </a:ext>
            </a:extLst>
          </p:cNvPr>
          <p:cNvSpPr txBox="1">
            <a:spLocks/>
          </p:cNvSpPr>
          <p:nvPr/>
        </p:nvSpPr>
        <p:spPr>
          <a:xfrm>
            <a:off x="3596904" y="3915200"/>
            <a:ext cx="2847754" cy="2577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Segmentation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分割图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M-lsd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直线检测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Normal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法线图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Depth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深度图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86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扩散过程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输入带噪图片，模型预测噪声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预测噪声与实际加入噪声的误差越小越好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去噪过程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噪声图像减去模型预测噪声，不断去掉噪声以恢复原始图像</a:t>
            </a: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9" y="256647"/>
            <a:ext cx="435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扩散模型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161097-1B81-5328-FE00-845D26B58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148"/>
          <a:stretch/>
        </p:blipFill>
        <p:spPr>
          <a:xfrm>
            <a:off x="1882765" y="4390110"/>
            <a:ext cx="8426468" cy="15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986</Words>
  <Application>Microsoft Office PowerPoint</Application>
  <PresentationFormat>宽屏</PresentationFormat>
  <Paragraphs>128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微软雅黑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ancoverwatch@163.com</dc:creator>
  <cp:lastModifiedBy>陈实</cp:lastModifiedBy>
  <cp:revision>1</cp:revision>
  <dcterms:created xsi:type="dcterms:W3CDTF">2023-04-23T04:34:50Z</dcterms:created>
  <dcterms:modified xsi:type="dcterms:W3CDTF">2023-04-25T04:34:31Z</dcterms:modified>
</cp:coreProperties>
</file>